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62" r:id="rId2"/>
    <p:sldMasterId id="2147483710" r:id="rId3"/>
    <p:sldMasterId id="2147483723" r:id="rId4"/>
  </p:sldMasterIdLst>
  <p:notesMasterIdLst>
    <p:notesMasterId r:id="rId23"/>
  </p:notesMasterIdLst>
  <p:sldIdLst>
    <p:sldId id="2440" r:id="rId5"/>
    <p:sldId id="2555" r:id="rId6"/>
    <p:sldId id="2556" r:id="rId7"/>
    <p:sldId id="2568" r:id="rId8"/>
    <p:sldId id="2685" r:id="rId9"/>
    <p:sldId id="2565" r:id="rId10"/>
    <p:sldId id="2566" r:id="rId11"/>
    <p:sldId id="2567" r:id="rId12"/>
    <p:sldId id="2686" r:id="rId13"/>
    <p:sldId id="2691" r:id="rId14"/>
    <p:sldId id="2575" r:id="rId15"/>
    <p:sldId id="2573" r:id="rId16"/>
    <p:sldId id="2574" r:id="rId17"/>
    <p:sldId id="2687" r:id="rId18"/>
    <p:sldId id="2688" r:id="rId19"/>
    <p:sldId id="2689" r:id="rId20"/>
    <p:sldId id="2576" r:id="rId21"/>
    <p:sldId id="269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avio Fogarolo" initials="FF" lastIdx="1" clrIdx="0">
    <p:extLst>
      <p:ext uri="{19B8F6BF-5375-455C-9EA6-DF929625EA0E}">
        <p15:presenceInfo xmlns:p15="http://schemas.microsoft.com/office/powerpoint/2012/main" userId="d191c60a3e3e31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5D"/>
    <a:srgbClr val="385723"/>
    <a:srgbClr val="800000"/>
    <a:srgbClr val="FAEE8F"/>
    <a:srgbClr val="FBE142"/>
    <a:srgbClr val="E6E6E6"/>
    <a:srgbClr val="373535"/>
    <a:srgbClr val="4472C4"/>
    <a:srgbClr val="525252"/>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4" autoAdjust="0"/>
    <p:restoredTop sz="94660"/>
  </p:normalViewPr>
  <p:slideViewPr>
    <p:cSldViewPr snapToGrid="0">
      <p:cViewPr varScale="1">
        <p:scale>
          <a:sx n="88" d="100"/>
          <a:sy n="88" d="100"/>
        </p:scale>
        <p:origin x="432" y="53"/>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80BF9-E71D-4BCE-A41E-E18FDB5C3722}" type="datetimeFigureOut">
              <a:rPr lang="it-IT" smtClean="0"/>
              <a:t>19/02/2023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25FDA-E5E9-48B3-AB5C-3CD14F1C7A64}" type="slidenum">
              <a:rPr lang="it-IT" smtClean="0"/>
              <a:t>‹N›</a:t>
            </a:fld>
            <a:endParaRPr lang="it-IT"/>
          </a:p>
        </p:txBody>
      </p:sp>
    </p:spTree>
    <p:extLst>
      <p:ext uri="{BB962C8B-B14F-4D97-AF65-F5344CB8AC3E}">
        <p14:creationId xmlns:p14="http://schemas.microsoft.com/office/powerpoint/2010/main" val="3293122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2EF2B80B-577C-4E82-9CD9-0F51AB336111}"/>
              </a:ext>
            </a:extLst>
          </p:cNvPr>
          <p:cNvSpPr txBox="1"/>
          <p:nvPr userDrawn="1"/>
        </p:nvSpPr>
        <p:spPr>
          <a:xfrm>
            <a:off x="0" y="6514011"/>
            <a:ext cx="9144000" cy="369332"/>
          </a:xfrm>
          <a:prstGeom prst="rect">
            <a:avLst/>
          </a:prstGeom>
          <a:solidFill>
            <a:schemeClr val="bg2">
              <a:lumMod val="25000"/>
            </a:schemeClr>
          </a:solidFill>
        </p:spPr>
        <p:txBody>
          <a:bodyPr wrap="square" rtlCol="0">
            <a:spAutoFit/>
          </a:bodyPr>
          <a:lstStyle/>
          <a:p>
            <a:r>
              <a:rPr lang="it-IT" b="1" dirty="0">
                <a:solidFill>
                  <a:srgbClr val="FFFF00"/>
                </a:solidFill>
                <a:latin typeface="Arial Rounded MT Bold" panose="020F0704030504030204" pitchFamily="34" charset="0"/>
              </a:rPr>
              <a:t>Flavio Fogarolo 						      					</a:t>
            </a:r>
            <a:r>
              <a:rPr lang="it-IT" b="1" dirty="0" err="1">
                <a:solidFill>
                  <a:srgbClr val="FFFF00"/>
                </a:solidFill>
                <a:latin typeface="Arial Rounded MT Bold" panose="020F0704030504030204" pitchFamily="34" charset="0"/>
              </a:rPr>
              <a:t>flavio@flaviofogarolo.it</a:t>
            </a:r>
            <a:endParaRPr lang="it-IT" b="1" dirty="0">
              <a:solidFill>
                <a:srgbClr val="FFFF00"/>
              </a:solidFill>
              <a:latin typeface="Arial Rounded MT Bold" panose="020F0704030504030204" pitchFamily="34" charset="0"/>
            </a:endParaRPr>
          </a:p>
        </p:txBody>
      </p:sp>
    </p:spTree>
    <p:extLst>
      <p:ext uri="{BB962C8B-B14F-4D97-AF65-F5344CB8AC3E}">
        <p14:creationId xmlns:p14="http://schemas.microsoft.com/office/powerpoint/2010/main" val="200098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MMAGINI SX + TESTO DX">
    <p:spTree>
      <p:nvGrpSpPr>
        <p:cNvPr id="1" name=""/>
        <p:cNvGrpSpPr/>
        <p:nvPr/>
      </p:nvGrpSpPr>
      <p:grpSpPr>
        <a:xfrm>
          <a:off x="0" y="0"/>
          <a:ext cx="0" cy="0"/>
          <a:chOff x="0" y="0"/>
          <a:chExt cx="0" cy="0"/>
        </a:xfrm>
      </p:grpSpPr>
      <p:sp>
        <p:nvSpPr>
          <p:cNvPr id="3" name="Titolo 1"/>
          <p:cNvSpPr>
            <a:spLocks noGrp="1"/>
          </p:cNvSpPr>
          <p:nvPr>
            <p:ph type="title" hasCustomPrompt="1"/>
          </p:nvPr>
        </p:nvSpPr>
        <p:spPr>
          <a:xfrm>
            <a:off x="628650" y="365125"/>
            <a:ext cx="7886700" cy="549275"/>
          </a:xfrm>
          <a:prstGeom prst="rect">
            <a:avLst/>
          </a:prstGeom>
        </p:spPr>
        <p:txBody>
          <a:bodyPr/>
          <a:lstStyle>
            <a:lvl1pPr>
              <a:defRPr sz="3500" b="1">
                <a:latin typeface="+mn-lt"/>
              </a:defRPr>
            </a:lvl1pPr>
          </a:lstStyle>
          <a:p>
            <a:r>
              <a:rPr lang="it-IT" dirty="0"/>
              <a:t>[Titolo slide]</a:t>
            </a:r>
          </a:p>
        </p:txBody>
      </p:sp>
      <p:sp>
        <p:nvSpPr>
          <p:cNvPr id="4" name="Segnaposto testo 3"/>
          <p:cNvSpPr>
            <a:spLocks noGrp="1"/>
          </p:cNvSpPr>
          <p:nvPr>
            <p:ph type="body" sz="quarter" idx="10" hasCustomPrompt="1"/>
          </p:nvPr>
        </p:nvSpPr>
        <p:spPr>
          <a:xfrm>
            <a:off x="628650" y="1003300"/>
            <a:ext cx="7886700" cy="444500"/>
          </a:xfrm>
          <a:prstGeom prst="rect">
            <a:avLst/>
          </a:prstGeom>
        </p:spPr>
        <p:txBody>
          <a:bodyPr/>
          <a:lstStyle>
            <a:lvl1pPr marL="0" indent="0">
              <a:buNone/>
              <a:defRPr sz="2500"/>
            </a:lvl1pPr>
          </a:lstStyle>
          <a:p>
            <a:pPr lvl="0"/>
            <a:r>
              <a:rPr lang="it-IT" dirty="0"/>
              <a:t>[Sottotitolo slide]</a:t>
            </a:r>
          </a:p>
        </p:txBody>
      </p:sp>
      <p:sp>
        <p:nvSpPr>
          <p:cNvPr id="5" name="Segnaposto testo 5"/>
          <p:cNvSpPr>
            <a:spLocks noGrp="1"/>
          </p:cNvSpPr>
          <p:nvPr>
            <p:ph type="body" sz="quarter" idx="11" hasCustomPrompt="1"/>
          </p:nvPr>
        </p:nvSpPr>
        <p:spPr>
          <a:xfrm>
            <a:off x="4660900" y="1765300"/>
            <a:ext cx="3854450" cy="3975100"/>
          </a:xfrm>
          <a:prstGeom prst="rect">
            <a:avLst/>
          </a:prstGeom>
        </p:spPr>
        <p:txBody>
          <a:bodyPr/>
          <a:lstStyle>
            <a:lvl1pPr marL="0" indent="0">
              <a:buNone/>
              <a:defRPr sz="20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slide]</a:t>
            </a:r>
          </a:p>
        </p:txBody>
      </p:sp>
      <p:sp>
        <p:nvSpPr>
          <p:cNvPr id="6" name="Segnaposto immagine 6"/>
          <p:cNvSpPr>
            <a:spLocks noGrp="1"/>
          </p:cNvSpPr>
          <p:nvPr>
            <p:ph type="pic" sz="quarter" idx="13" hasCustomPrompt="1"/>
          </p:nvPr>
        </p:nvSpPr>
        <p:spPr>
          <a:xfrm>
            <a:off x="628650" y="1765300"/>
            <a:ext cx="3841750" cy="1841500"/>
          </a:xfrm>
          <a:prstGeom prst="rect">
            <a:avLst/>
          </a:prstGeom>
        </p:spPr>
        <p:txBody>
          <a:bodyPr bIns="936000"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aseline="0"/>
            </a:lvl1pPr>
          </a:lstStyle>
          <a:p>
            <a:r>
              <a:rPr lang="it-IT" dirty="0"/>
              <a:t>[TRASCINARE L’IMMAGINE QUI]</a:t>
            </a:r>
          </a:p>
        </p:txBody>
      </p:sp>
      <p:sp>
        <p:nvSpPr>
          <p:cNvPr id="8" name="Segnaposto immagine 6"/>
          <p:cNvSpPr>
            <a:spLocks noGrp="1"/>
          </p:cNvSpPr>
          <p:nvPr>
            <p:ph type="pic" sz="quarter" idx="15" hasCustomPrompt="1"/>
          </p:nvPr>
        </p:nvSpPr>
        <p:spPr>
          <a:xfrm>
            <a:off x="628650" y="3898900"/>
            <a:ext cx="3841750" cy="1841500"/>
          </a:xfrm>
          <a:prstGeom prst="rect">
            <a:avLst/>
          </a:prstGeom>
        </p:spPr>
        <p:txBody>
          <a:bodyPr bIns="936000"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aseline="0"/>
            </a:lvl1pPr>
          </a:lstStyle>
          <a:p>
            <a:r>
              <a:rPr lang="it-IT" dirty="0"/>
              <a:t>[TRASCINARE L’IMMAGINE QUI]</a:t>
            </a:r>
          </a:p>
        </p:txBody>
      </p:sp>
    </p:spTree>
    <p:extLst>
      <p:ext uri="{BB962C8B-B14F-4D97-AF65-F5344CB8AC3E}">
        <p14:creationId xmlns:p14="http://schemas.microsoft.com/office/powerpoint/2010/main" val="93216947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STO SX + IMMAGINE DX">
    <p:spTree>
      <p:nvGrpSpPr>
        <p:cNvPr id="1" name=""/>
        <p:cNvGrpSpPr/>
        <p:nvPr/>
      </p:nvGrpSpPr>
      <p:grpSpPr>
        <a:xfrm>
          <a:off x="0" y="0"/>
          <a:ext cx="0" cy="0"/>
          <a:chOff x="0" y="0"/>
          <a:chExt cx="0" cy="0"/>
        </a:xfrm>
      </p:grpSpPr>
      <p:sp>
        <p:nvSpPr>
          <p:cNvPr id="3" name="Titolo 1"/>
          <p:cNvSpPr>
            <a:spLocks noGrp="1"/>
          </p:cNvSpPr>
          <p:nvPr>
            <p:ph type="title" hasCustomPrompt="1"/>
          </p:nvPr>
        </p:nvSpPr>
        <p:spPr>
          <a:xfrm>
            <a:off x="628650" y="365125"/>
            <a:ext cx="7886700" cy="549275"/>
          </a:xfrm>
          <a:prstGeom prst="rect">
            <a:avLst/>
          </a:prstGeom>
        </p:spPr>
        <p:txBody>
          <a:bodyPr/>
          <a:lstStyle>
            <a:lvl1pPr>
              <a:defRPr sz="3500" b="1">
                <a:latin typeface="+mn-lt"/>
              </a:defRPr>
            </a:lvl1pPr>
          </a:lstStyle>
          <a:p>
            <a:r>
              <a:rPr lang="it-IT" dirty="0"/>
              <a:t>[Titolo slide]</a:t>
            </a:r>
          </a:p>
        </p:txBody>
      </p:sp>
      <p:sp>
        <p:nvSpPr>
          <p:cNvPr id="4" name="Segnaposto testo 3"/>
          <p:cNvSpPr>
            <a:spLocks noGrp="1"/>
          </p:cNvSpPr>
          <p:nvPr>
            <p:ph type="body" sz="quarter" idx="10" hasCustomPrompt="1"/>
          </p:nvPr>
        </p:nvSpPr>
        <p:spPr>
          <a:xfrm>
            <a:off x="628650" y="1003300"/>
            <a:ext cx="7886700" cy="444500"/>
          </a:xfrm>
          <a:prstGeom prst="rect">
            <a:avLst/>
          </a:prstGeom>
        </p:spPr>
        <p:txBody>
          <a:bodyPr/>
          <a:lstStyle>
            <a:lvl1pPr marL="0" indent="0">
              <a:buNone/>
              <a:defRPr sz="2500"/>
            </a:lvl1pPr>
          </a:lstStyle>
          <a:p>
            <a:pPr lvl="0"/>
            <a:r>
              <a:rPr lang="it-IT" dirty="0"/>
              <a:t>[Sottotitolo slide]</a:t>
            </a:r>
          </a:p>
        </p:txBody>
      </p:sp>
      <p:sp>
        <p:nvSpPr>
          <p:cNvPr id="5" name="Segnaposto testo 5"/>
          <p:cNvSpPr>
            <a:spLocks noGrp="1"/>
          </p:cNvSpPr>
          <p:nvPr>
            <p:ph type="body" sz="quarter" idx="11" hasCustomPrompt="1"/>
          </p:nvPr>
        </p:nvSpPr>
        <p:spPr>
          <a:xfrm>
            <a:off x="615950" y="1765300"/>
            <a:ext cx="3854450" cy="3975100"/>
          </a:xfrm>
          <a:prstGeom prst="rect">
            <a:avLst/>
          </a:prstGeom>
        </p:spPr>
        <p:txBody>
          <a:bodyPr/>
          <a:lstStyle>
            <a:lvl1pPr marL="0" indent="0">
              <a:buNone/>
              <a:defRPr sz="20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slide]</a:t>
            </a:r>
          </a:p>
        </p:txBody>
      </p:sp>
      <p:sp>
        <p:nvSpPr>
          <p:cNvPr id="6" name="Segnaposto immagine 6"/>
          <p:cNvSpPr>
            <a:spLocks noGrp="1"/>
          </p:cNvSpPr>
          <p:nvPr>
            <p:ph type="pic" sz="quarter" idx="12" hasCustomPrompt="1"/>
          </p:nvPr>
        </p:nvSpPr>
        <p:spPr>
          <a:xfrm>
            <a:off x="4673600" y="1765300"/>
            <a:ext cx="3841750" cy="3975100"/>
          </a:xfrm>
          <a:prstGeom prst="rect">
            <a:avLst/>
          </a:prstGeom>
        </p:spPr>
        <p:txBody>
          <a:bodyPr bIns="936000"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aseline="0"/>
            </a:lvl1pPr>
          </a:lstStyle>
          <a:p>
            <a:r>
              <a:rPr lang="it-IT" dirty="0"/>
              <a:t>[TRASCINARE L’IMMAGINE QUI]</a:t>
            </a:r>
          </a:p>
        </p:txBody>
      </p:sp>
    </p:spTree>
    <p:extLst>
      <p:ext uri="{BB962C8B-B14F-4D97-AF65-F5344CB8AC3E}">
        <p14:creationId xmlns:p14="http://schemas.microsoft.com/office/powerpoint/2010/main" val="1951727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 TESTO SX + 2 IMMAGINI DX">
    <p:spTree>
      <p:nvGrpSpPr>
        <p:cNvPr id="1" name=""/>
        <p:cNvGrpSpPr/>
        <p:nvPr/>
      </p:nvGrpSpPr>
      <p:grpSpPr>
        <a:xfrm>
          <a:off x="0" y="0"/>
          <a:ext cx="0" cy="0"/>
          <a:chOff x="0" y="0"/>
          <a:chExt cx="0" cy="0"/>
        </a:xfrm>
      </p:grpSpPr>
      <p:sp>
        <p:nvSpPr>
          <p:cNvPr id="3" name="Titolo 1"/>
          <p:cNvSpPr>
            <a:spLocks noGrp="1"/>
          </p:cNvSpPr>
          <p:nvPr>
            <p:ph type="title" hasCustomPrompt="1"/>
          </p:nvPr>
        </p:nvSpPr>
        <p:spPr>
          <a:xfrm>
            <a:off x="628650" y="365125"/>
            <a:ext cx="7886700" cy="549275"/>
          </a:xfrm>
          <a:prstGeom prst="rect">
            <a:avLst/>
          </a:prstGeom>
        </p:spPr>
        <p:txBody>
          <a:bodyPr/>
          <a:lstStyle>
            <a:lvl1pPr>
              <a:defRPr sz="3500" b="1">
                <a:latin typeface="+mn-lt"/>
              </a:defRPr>
            </a:lvl1pPr>
          </a:lstStyle>
          <a:p>
            <a:r>
              <a:rPr lang="it-IT" dirty="0"/>
              <a:t>[Titolo slide]</a:t>
            </a:r>
          </a:p>
        </p:txBody>
      </p:sp>
      <p:sp>
        <p:nvSpPr>
          <p:cNvPr id="4" name="Segnaposto testo 3"/>
          <p:cNvSpPr>
            <a:spLocks noGrp="1"/>
          </p:cNvSpPr>
          <p:nvPr>
            <p:ph type="body" sz="quarter" idx="10" hasCustomPrompt="1"/>
          </p:nvPr>
        </p:nvSpPr>
        <p:spPr>
          <a:xfrm>
            <a:off x="628650" y="1003300"/>
            <a:ext cx="7886700" cy="444500"/>
          </a:xfrm>
          <a:prstGeom prst="rect">
            <a:avLst/>
          </a:prstGeom>
        </p:spPr>
        <p:txBody>
          <a:bodyPr/>
          <a:lstStyle>
            <a:lvl1pPr marL="0" indent="0">
              <a:buNone/>
              <a:defRPr sz="2500"/>
            </a:lvl1pPr>
          </a:lstStyle>
          <a:p>
            <a:pPr lvl="0"/>
            <a:r>
              <a:rPr lang="it-IT" dirty="0"/>
              <a:t>[Sottotitolo slide]</a:t>
            </a:r>
          </a:p>
        </p:txBody>
      </p:sp>
      <p:sp>
        <p:nvSpPr>
          <p:cNvPr id="5" name="Segnaposto testo 5"/>
          <p:cNvSpPr>
            <a:spLocks noGrp="1"/>
          </p:cNvSpPr>
          <p:nvPr>
            <p:ph type="body" sz="quarter" idx="11" hasCustomPrompt="1"/>
          </p:nvPr>
        </p:nvSpPr>
        <p:spPr>
          <a:xfrm>
            <a:off x="628650" y="1765300"/>
            <a:ext cx="3854450" cy="3975100"/>
          </a:xfrm>
          <a:prstGeom prst="rect">
            <a:avLst/>
          </a:prstGeom>
        </p:spPr>
        <p:txBody>
          <a:bodyPr/>
          <a:lstStyle>
            <a:lvl1pPr marL="0" indent="0">
              <a:buNone/>
              <a:defRPr sz="20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slide]</a:t>
            </a:r>
          </a:p>
        </p:txBody>
      </p:sp>
      <p:sp>
        <p:nvSpPr>
          <p:cNvPr id="6" name="Segnaposto immagine 6"/>
          <p:cNvSpPr>
            <a:spLocks noGrp="1"/>
          </p:cNvSpPr>
          <p:nvPr>
            <p:ph type="pic" sz="quarter" idx="13" hasCustomPrompt="1"/>
          </p:nvPr>
        </p:nvSpPr>
        <p:spPr>
          <a:xfrm>
            <a:off x="4673600" y="1765300"/>
            <a:ext cx="3841750" cy="1841500"/>
          </a:xfrm>
          <a:prstGeom prst="rect">
            <a:avLst/>
          </a:prstGeom>
        </p:spPr>
        <p:txBody>
          <a:bodyPr bIns="936000"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aseline="0"/>
            </a:lvl1pPr>
          </a:lstStyle>
          <a:p>
            <a:r>
              <a:rPr lang="it-IT" dirty="0"/>
              <a:t>[TRASCINARE L’IMMAGINE QUI]</a:t>
            </a:r>
          </a:p>
        </p:txBody>
      </p:sp>
      <p:sp>
        <p:nvSpPr>
          <p:cNvPr id="8" name="Segnaposto immagine 6"/>
          <p:cNvSpPr>
            <a:spLocks noGrp="1"/>
          </p:cNvSpPr>
          <p:nvPr>
            <p:ph type="pic" sz="quarter" idx="15" hasCustomPrompt="1"/>
          </p:nvPr>
        </p:nvSpPr>
        <p:spPr>
          <a:xfrm>
            <a:off x="4673600" y="3898900"/>
            <a:ext cx="3841750" cy="1841500"/>
          </a:xfrm>
          <a:prstGeom prst="rect">
            <a:avLst/>
          </a:prstGeom>
        </p:spPr>
        <p:txBody>
          <a:bodyPr bIns="936000"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aseline="0"/>
            </a:lvl1pPr>
          </a:lstStyle>
          <a:p>
            <a:r>
              <a:rPr lang="it-IT" dirty="0"/>
              <a:t>[TRASCINARE L’IMMAGINE QUI]</a:t>
            </a:r>
          </a:p>
        </p:txBody>
      </p:sp>
    </p:spTree>
    <p:extLst>
      <p:ext uri="{BB962C8B-B14F-4D97-AF65-F5344CB8AC3E}">
        <p14:creationId xmlns:p14="http://schemas.microsoft.com/office/powerpoint/2010/main" val="91162109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STO SOPRA + IMMAGINE SOTTO">
    <p:spTree>
      <p:nvGrpSpPr>
        <p:cNvPr id="1" name=""/>
        <p:cNvGrpSpPr/>
        <p:nvPr/>
      </p:nvGrpSpPr>
      <p:grpSpPr>
        <a:xfrm>
          <a:off x="0" y="0"/>
          <a:ext cx="0" cy="0"/>
          <a:chOff x="0" y="0"/>
          <a:chExt cx="0" cy="0"/>
        </a:xfrm>
      </p:grpSpPr>
      <p:sp>
        <p:nvSpPr>
          <p:cNvPr id="3" name="Titolo 1"/>
          <p:cNvSpPr>
            <a:spLocks noGrp="1"/>
          </p:cNvSpPr>
          <p:nvPr>
            <p:ph type="title" hasCustomPrompt="1"/>
          </p:nvPr>
        </p:nvSpPr>
        <p:spPr>
          <a:xfrm>
            <a:off x="628650" y="365125"/>
            <a:ext cx="7886700" cy="549275"/>
          </a:xfrm>
          <a:prstGeom prst="rect">
            <a:avLst/>
          </a:prstGeom>
        </p:spPr>
        <p:txBody>
          <a:bodyPr/>
          <a:lstStyle>
            <a:lvl1pPr>
              <a:defRPr sz="3500" b="1">
                <a:latin typeface="+mn-lt"/>
              </a:defRPr>
            </a:lvl1pPr>
          </a:lstStyle>
          <a:p>
            <a:r>
              <a:rPr lang="it-IT" dirty="0"/>
              <a:t>[Titolo slide]</a:t>
            </a:r>
          </a:p>
        </p:txBody>
      </p:sp>
      <p:sp>
        <p:nvSpPr>
          <p:cNvPr id="4" name="Segnaposto testo 3"/>
          <p:cNvSpPr>
            <a:spLocks noGrp="1"/>
          </p:cNvSpPr>
          <p:nvPr>
            <p:ph type="body" sz="quarter" idx="10" hasCustomPrompt="1"/>
          </p:nvPr>
        </p:nvSpPr>
        <p:spPr>
          <a:xfrm>
            <a:off x="628650" y="1003300"/>
            <a:ext cx="7886700" cy="444500"/>
          </a:xfrm>
          <a:prstGeom prst="rect">
            <a:avLst/>
          </a:prstGeom>
        </p:spPr>
        <p:txBody>
          <a:bodyPr/>
          <a:lstStyle>
            <a:lvl1pPr marL="0" indent="0">
              <a:buNone/>
              <a:defRPr sz="2500"/>
            </a:lvl1pPr>
          </a:lstStyle>
          <a:p>
            <a:pPr lvl="0"/>
            <a:r>
              <a:rPr lang="it-IT" dirty="0"/>
              <a:t>[Sottotitolo slide]</a:t>
            </a:r>
          </a:p>
        </p:txBody>
      </p:sp>
      <p:sp>
        <p:nvSpPr>
          <p:cNvPr id="5" name="Segnaposto testo 5"/>
          <p:cNvSpPr>
            <a:spLocks noGrp="1"/>
          </p:cNvSpPr>
          <p:nvPr>
            <p:ph type="body" sz="quarter" idx="11" hasCustomPrompt="1"/>
          </p:nvPr>
        </p:nvSpPr>
        <p:spPr>
          <a:xfrm>
            <a:off x="615950" y="1765300"/>
            <a:ext cx="7899400" cy="12319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baseline="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slide]</a:t>
            </a:r>
          </a:p>
        </p:txBody>
      </p:sp>
      <p:sp>
        <p:nvSpPr>
          <p:cNvPr id="6" name="Segnaposto immagine 6"/>
          <p:cNvSpPr>
            <a:spLocks noGrp="1"/>
          </p:cNvSpPr>
          <p:nvPr>
            <p:ph type="pic" sz="quarter" idx="12" hasCustomPrompt="1"/>
          </p:nvPr>
        </p:nvSpPr>
        <p:spPr>
          <a:xfrm>
            <a:off x="615950" y="3086100"/>
            <a:ext cx="7899400" cy="2654300"/>
          </a:xfrm>
          <a:prstGeom prst="rect">
            <a:avLst/>
          </a:prstGeom>
        </p:spPr>
        <p:txBody>
          <a:bodyPr bIns="936000"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aseline="0"/>
            </a:lvl1pPr>
          </a:lstStyle>
          <a:p>
            <a:r>
              <a:rPr lang="it-IT" dirty="0"/>
              <a:t>[TRASCINARE L’IMMAGINE QUI]</a:t>
            </a:r>
          </a:p>
        </p:txBody>
      </p:sp>
    </p:spTree>
    <p:extLst>
      <p:ext uri="{BB962C8B-B14F-4D97-AF65-F5344CB8AC3E}">
        <p14:creationId xmlns:p14="http://schemas.microsoft.com/office/powerpoint/2010/main" val="1369479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MAGINE SOPRA + TESTO SOTTO">
    <p:spTree>
      <p:nvGrpSpPr>
        <p:cNvPr id="1" name=""/>
        <p:cNvGrpSpPr/>
        <p:nvPr/>
      </p:nvGrpSpPr>
      <p:grpSpPr>
        <a:xfrm>
          <a:off x="0" y="0"/>
          <a:ext cx="0" cy="0"/>
          <a:chOff x="0" y="0"/>
          <a:chExt cx="0" cy="0"/>
        </a:xfrm>
      </p:grpSpPr>
      <p:sp>
        <p:nvSpPr>
          <p:cNvPr id="3" name="Titolo 1"/>
          <p:cNvSpPr>
            <a:spLocks noGrp="1"/>
          </p:cNvSpPr>
          <p:nvPr>
            <p:ph type="title" hasCustomPrompt="1"/>
          </p:nvPr>
        </p:nvSpPr>
        <p:spPr>
          <a:xfrm>
            <a:off x="628650" y="365125"/>
            <a:ext cx="7886700" cy="549275"/>
          </a:xfrm>
          <a:prstGeom prst="rect">
            <a:avLst/>
          </a:prstGeom>
        </p:spPr>
        <p:txBody>
          <a:bodyPr/>
          <a:lstStyle>
            <a:lvl1pPr>
              <a:defRPr sz="3500" b="1">
                <a:latin typeface="+mn-lt"/>
              </a:defRPr>
            </a:lvl1pPr>
          </a:lstStyle>
          <a:p>
            <a:r>
              <a:rPr lang="it-IT" dirty="0"/>
              <a:t>[Titolo slide]</a:t>
            </a:r>
          </a:p>
        </p:txBody>
      </p:sp>
      <p:sp>
        <p:nvSpPr>
          <p:cNvPr id="4" name="Segnaposto testo 3"/>
          <p:cNvSpPr>
            <a:spLocks noGrp="1"/>
          </p:cNvSpPr>
          <p:nvPr>
            <p:ph type="body" sz="quarter" idx="10" hasCustomPrompt="1"/>
          </p:nvPr>
        </p:nvSpPr>
        <p:spPr>
          <a:xfrm>
            <a:off x="628650" y="1003300"/>
            <a:ext cx="7886700" cy="444500"/>
          </a:xfrm>
          <a:prstGeom prst="rect">
            <a:avLst/>
          </a:prstGeom>
        </p:spPr>
        <p:txBody>
          <a:bodyPr/>
          <a:lstStyle>
            <a:lvl1pPr marL="0" indent="0">
              <a:buNone/>
              <a:defRPr sz="2500"/>
            </a:lvl1pPr>
          </a:lstStyle>
          <a:p>
            <a:pPr lvl="0"/>
            <a:r>
              <a:rPr lang="it-IT" dirty="0"/>
              <a:t>[Sottotitolo slide]</a:t>
            </a:r>
          </a:p>
        </p:txBody>
      </p:sp>
      <p:sp>
        <p:nvSpPr>
          <p:cNvPr id="5" name="Segnaposto testo 5"/>
          <p:cNvSpPr>
            <a:spLocks noGrp="1"/>
          </p:cNvSpPr>
          <p:nvPr>
            <p:ph type="body" sz="quarter" idx="11" hasCustomPrompt="1"/>
          </p:nvPr>
        </p:nvSpPr>
        <p:spPr>
          <a:xfrm>
            <a:off x="615950" y="4521200"/>
            <a:ext cx="7899400" cy="12319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baseline="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slide]</a:t>
            </a:r>
          </a:p>
        </p:txBody>
      </p:sp>
      <p:sp>
        <p:nvSpPr>
          <p:cNvPr id="6" name="Segnaposto immagine 6"/>
          <p:cNvSpPr>
            <a:spLocks noGrp="1"/>
          </p:cNvSpPr>
          <p:nvPr>
            <p:ph type="pic" sz="quarter" idx="12" hasCustomPrompt="1"/>
          </p:nvPr>
        </p:nvSpPr>
        <p:spPr>
          <a:xfrm>
            <a:off x="628650" y="1765300"/>
            <a:ext cx="7886700" cy="2654300"/>
          </a:xfrm>
          <a:prstGeom prst="rect">
            <a:avLst/>
          </a:prstGeom>
        </p:spPr>
        <p:txBody>
          <a:bodyPr bIns="936000"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aseline="0"/>
            </a:lvl1pPr>
          </a:lstStyle>
          <a:p>
            <a:r>
              <a:rPr lang="it-IT" dirty="0"/>
              <a:t>[TRASCINARE L’IMMAGINE QUI]</a:t>
            </a:r>
          </a:p>
        </p:txBody>
      </p:sp>
    </p:spTree>
    <p:extLst>
      <p:ext uri="{BB962C8B-B14F-4D97-AF65-F5344CB8AC3E}">
        <p14:creationId xmlns:p14="http://schemas.microsoft.com/office/powerpoint/2010/main" val="141413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5F31636-6ADC-9440-B5BE-356DBD47F66F}" type="datetimeFigureOut">
              <a:rPr lang="it-IT" smtClean="0"/>
              <a:pPr/>
              <a:t>19/02/2023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DA3A51-171D-444F-9B62-E5129CBCEFA3}" type="slidenum">
              <a:rPr lang="it-IT" smtClean="0"/>
              <a:pPr/>
              <a:t>‹N›</a:t>
            </a:fld>
            <a:endParaRPr lang="it-IT"/>
          </a:p>
        </p:txBody>
      </p:sp>
    </p:spTree>
    <p:extLst>
      <p:ext uri="{BB962C8B-B14F-4D97-AF65-F5344CB8AC3E}">
        <p14:creationId xmlns:p14="http://schemas.microsoft.com/office/powerpoint/2010/main" val="1931577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462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5F31636-6ADC-9440-B5BE-356DBD47F66F}" type="datetimeFigureOut">
              <a:rPr lang="it-IT" smtClean="0"/>
              <a:pPr/>
              <a:t>19/02/2023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DA3A51-171D-444F-9B62-E5129CBCEFA3}" type="slidenum">
              <a:rPr lang="it-IT" smtClean="0"/>
              <a:pPr/>
              <a:t>‹N›</a:t>
            </a:fld>
            <a:endParaRPr lang="it-IT"/>
          </a:p>
        </p:txBody>
      </p:sp>
    </p:spTree>
    <p:extLst>
      <p:ext uri="{BB962C8B-B14F-4D97-AF65-F5344CB8AC3E}">
        <p14:creationId xmlns:p14="http://schemas.microsoft.com/office/powerpoint/2010/main" val="2064622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extLst>
      <p:ext uri="{BB962C8B-B14F-4D97-AF65-F5344CB8AC3E}">
        <p14:creationId xmlns:p14="http://schemas.microsoft.com/office/powerpoint/2010/main" val="171101303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2147077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ERTIN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3900488" y="365125"/>
            <a:ext cx="4786312" cy="2578100"/>
          </a:xfrm>
          <a:prstGeom prst="rect">
            <a:avLst/>
          </a:prstGeom>
        </p:spPr>
        <p:txBody>
          <a:bodyPr anchor="b">
            <a:normAutofit/>
          </a:bodyPr>
          <a:lstStyle>
            <a:lvl1pPr>
              <a:defRPr sz="4500" b="1" baseline="0">
                <a:latin typeface="+mn-lt"/>
              </a:defRPr>
            </a:lvl1pPr>
          </a:lstStyle>
          <a:p>
            <a:r>
              <a:rPr lang="it-IT" dirty="0"/>
              <a:t>[Titolo]</a:t>
            </a:r>
          </a:p>
        </p:txBody>
      </p:sp>
      <p:sp>
        <p:nvSpPr>
          <p:cNvPr id="9" name="Segnaposto testo 8"/>
          <p:cNvSpPr>
            <a:spLocks noGrp="1"/>
          </p:cNvSpPr>
          <p:nvPr>
            <p:ph type="body" sz="quarter" idx="14" hasCustomPrompt="1"/>
          </p:nvPr>
        </p:nvSpPr>
        <p:spPr>
          <a:xfrm>
            <a:off x="3900489" y="3100388"/>
            <a:ext cx="4786312" cy="2271712"/>
          </a:xfrm>
          <a:prstGeom prst="rect">
            <a:avLst/>
          </a:prstGeom>
        </p:spPr>
        <p:txBody>
          <a:bodyPr/>
          <a:lstStyle>
            <a:lvl1pPr marL="0" indent="0">
              <a:buNone/>
              <a:defRPr sz="2500"/>
            </a:lvl1pPr>
          </a:lstStyle>
          <a:p>
            <a:pPr lvl="0"/>
            <a:r>
              <a:rPr lang="it-IT" dirty="0"/>
              <a:t>[Sottotitolo]</a:t>
            </a:r>
          </a:p>
        </p:txBody>
      </p:sp>
      <p:sp>
        <p:nvSpPr>
          <p:cNvPr id="11" name="Segnaposto testo 10"/>
          <p:cNvSpPr>
            <a:spLocks noGrp="1"/>
          </p:cNvSpPr>
          <p:nvPr>
            <p:ph type="body" sz="quarter" idx="15" hasCustomPrompt="1"/>
          </p:nvPr>
        </p:nvSpPr>
        <p:spPr>
          <a:xfrm>
            <a:off x="3900489" y="5529264"/>
            <a:ext cx="4786312" cy="328611"/>
          </a:xfrm>
          <a:prstGeom prst="rect">
            <a:avLst/>
          </a:prstGeom>
        </p:spPr>
        <p:txBody>
          <a:bodyPr/>
          <a:lstStyle>
            <a:lvl1pPr marL="0" indent="0">
              <a:buNone/>
              <a:defRPr sz="2000" b="1" baseline="0"/>
            </a:lvl1pPr>
          </a:lstStyle>
          <a:p>
            <a:pPr lvl="0"/>
            <a:r>
              <a:rPr lang="it-IT" dirty="0"/>
              <a:t>[Nome e cognome relatore]</a:t>
            </a:r>
          </a:p>
        </p:txBody>
      </p:sp>
      <p:sp>
        <p:nvSpPr>
          <p:cNvPr id="13" name="Segnaposto testo 12"/>
          <p:cNvSpPr>
            <a:spLocks noGrp="1"/>
          </p:cNvSpPr>
          <p:nvPr>
            <p:ph type="body" sz="quarter" idx="16" hasCustomPrompt="1"/>
          </p:nvPr>
        </p:nvSpPr>
        <p:spPr>
          <a:xfrm>
            <a:off x="3900488" y="5857876"/>
            <a:ext cx="4786312" cy="714374"/>
          </a:xfrm>
          <a:prstGeom prst="rect">
            <a:avLst/>
          </a:prstGeom>
        </p:spPr>
        <p:txBody>
          <a:bodyPr/>
          <a:lstStyle>
            <a:lvl1pPr marL="0" indent="0">
              <a:buNone/>
              <a:defRPr sz="1800" i="1">
                <a:latin typeface="+mj-lt"/>
              </a:defRPr>
            </a:lvl1pPr>
          </a:lstStyle>
          <a:p>
            <a:pPr lvl="0"/>
            <a:r>
              <a:rPr lang="it-IT" dirty="0"/>
              <a:t>[Descrizione relatore]</a:t>
            </a:r>
          </a:p>
        </p:txBody>
      </p:sp>
    </p:spTree>
    <p:extLst>
      <p:ext uri="{BB962C8B-B14F-4D97-AF65-F5344CB8AC3E}">
        <p14:creationId xmlns:p14="http://schemas.microsoft.com/office/powerpoint/2010/main" val="2349202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243975914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7325701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19491402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Tree>
    <p:extLst>
      <p:ext uri="{BB962C8B-B14F-4D97-AF65-F5344CB8AC3E}">
        <p14:creationId xmlns:p14="http://schemas.microsoft.com/office/powerpoint/2010/main" val="126514948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15757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147616030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53016002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06650138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4661300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519"/>
          </a:xfrm>
          <a:prstGeom prst="rect">
            <a:avLst/>
          </a:prstGeom>
        </p:spPr>
      </p:pic>
      <p:pic>
        <p:nvPicPr>
          <p:cNvPr id="17" name="bg object 17"/>
          <p:cNvPicPr/>
          <p:nvPr/>
        </p:nvPicPr>
        <p:blipFill>
          <a:blip r:embed="rId3" cstate="print">
            <a:extLst>
              <a:ext uri="{28A0092B-C50C-407E-A947-70E740481C1C}">
                <a14:useLocalDpi xmlns:a14="http://schemas.microsoft.com/office/drawing/2010/main" val="0"/>
              </a:ext>
            </a:extLst>
          </a:blip>
          <a:stretch>
            <a:fillRect/>
          </a:stretch>
        </p:blipFill>
        <p:spPr>
          <a:xfrm>
            <a:off x="3944255" y="3499423"/>
            <a:ext cx="1968646" cy="3358095"/>
          </a:xfrm>
          <a:prstGeom prst="rect">
            <a:avLst/>
          </a:prstGeom>
        </p:spPr>
      </p:pic>
      <p:sp>
        <p:nvSpPr>
          <p:cNvPr id="18" name="bg object 18"/>
          <p:cNvSpPr/>
          <p:nvPr/>
        </p:nvSpPr>
        <p:spPr>
          <a:xfrm>
            <a:off x="0" y="0"/>
            <a:ext cx="9144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9A743C"/>
          </a:solidFill>
        </p:spPr>
        <p:txBody>
          <a:bodyPr wrap="square" lIns="0" tIns="0" rIns="0" bIns="0" rtlCol="0"/>
          <a:lstStyle/>
          <a:p>
            <a:endParaRPr sz="819"/>
          </a:p>
        </p:txBody>
      </p:sp>
      <p:sp>
        <p:nvSpPr>
          <p:cNvPr id="19" name="bg object 19"/>
          <p:cNvSpPr/>
          <p:nvPr/>
        </p:nvSpPr>
        <p:spPr>
          <a:xfrm>
            <a:off x="228224" y="6416781"/>
            <a:ext cx="536625" cy="158262"/>
          </a:xfrm>
          <a:custGeom>
            <a:avLst/>
            <a:gdLst/>
            <a:ahLst/>
            <a:cxnLst/>
            <a:rect l="l" t="t" r="r" b="b"/>
            <a:pathLst>
              <a:path w="1179830" h="260984">
                <a:moveTo>
                  <a:pt x="936212" y="105452"/>
                </a:moveTo>
                <a:lnTo>
                  <a:pt x="906719" y="111444"/>
                </a:lnTo>
                <a:lnTo>
                  <a:pt x="882885" y="127882"/>
                </a:lnTo>
                <a:lnTo>
                  <a:pt x="866945" y="152457"/>
                </a:lnTo>
                <a:lnTo>
                  <a:pt x="861136" y="182863"/>
                </a:lnTo>
                <a:lnTo>
                  <a:pt x="866945" y="213395"/>
                </a:lnTo>
                <a:lnTo>
                  <a:pt x="882885" y="238073"/>
                </a:lnTo>
                <a:lnTo>
                  <a:pt x="906719" y="254581"/>
                </a:lnTo>
                <a:lnTo>
                  <a:pt x="936212" y="260599"/>
                </a:lnTo>
                <a:lnTo>
                  <a:pt x="965693" y="254581"/>
                </a:lnTo>
                <a:lnTo>
                  <a:pt x="971244" y="250735"/>
                </a:lnTo>
                <a:lnTo>
                  <a:pt x="936212" y="250735"/>
                </a:lnTo>
                <a:lnTo>
                  <a:pt x="914413" y="244383"/>
                </a:lnTo>
                <a:lnTo>
                  <a:pt x="903219" y="228139"/>
                </a:lnTo>
                <a:lnTo>
                  <a:pt x="899095" y="206226"/>
                </a:lnTo>
                <a:lnTo>
                  <a:pt x="898506" y="182863"/>
                </a:lnTo>
                <a:lnTo>
                  <a:pt x="899095" y="160291"/>
                </a:lnTo>
                <a:lnTo>
                  <a:pt x="903138" y="138843"/>
                </a:lnTo>
                <a:lnTo>
                  <a:pt x="903244" y="138374"/>
                </a:lnTo>
                <a:lnTo>
                  <a:pt x="914413" y="121872"/>
                </a:lnTo>
                <a:lnTo>
                  <a:pt x="936212" y="115326"/>
                </a:lnTo>
                <a:lnTo>
                  <a:pt x="971320" y="115326"/>
                </a:lnTo>
                <a:lnTo>
                  <a:pt x="965693" y="111444"/>
                </a:lnTo>
                <a:lnTo>
                  <a:pt x="936212" y="105452"/>
                </a:lnTo>
                <a:close/>
              </a:path>
              <a:path w="1179830" h="260984">
                <a:moveTo>
                  <a:pt x="1077003" y="244934"/>
                </a:moveTo>
                <a:lnTo>
                  <a:pt x="1007833" y="244934"/>
                </a:lnTo>
                <a:lnTo>
                  <a:pt x="1005372" y="247374"/>
                </a:lnTo>
                <a:lnTo>
                  <a:pt x="1005372" y="253426"/>
                </a:lnTo>
                <a:lnTo>
                  <a:pt x="1007833" y="255887"/>
                </a:lnTo>
                <a:lnTo>
                  <a:pt x="1077003" y="255887"/>
                </a:lnTo>
                <a:lnTo>
                  <a:pt x="1079454" y="253426"/>
                </a:lnTo>
                <a:lnTo>
                  <a:pt x="1079454" y="247374"/>
                </a:lnTo>
                <a:lnTo>
                  <a:pt x="1077003" y="244934"/>
                </a:lnTo>
                <a:close/>
              </a:path>
              <a:path w="1179830" h="260984">
                <a:moveTo>
                  <a:pt x="1176770" y="244934"/>
                </a:moveTo>
                <a:lnTo>
                  <a:pt x="1108772" y="244934"/>
                </a:lnTo>
                <a:lnTo>
                  <a:pt x="1106301" y="247374"/>
                </a:lnTo>
                <a:lnTo>
                  <a:pt x="1106301" y="253426"/>
                </a:lnTo>
                <a:lnTo>
                  <a:pt x="1108772" y="255887"/>
                </a:lnTo>
                <a:lnTo>
                  <a:pt x="1176770" y="255887"/>
                </a:lnTo>
                <a:lnTo>
                  <a:pt x="1179241" y="253426"/>
                </a:lnTo>
                <a:lnTo>
                  <a:pt x="1179241" y="247374"/>
                </a:lnTo>
                <a:lnTo>
                  <a:pt x="1176770" y="244934"/>
                </a:lnTo>
                <a:close/>
              </a:path>
              <a:path w="1179830" h="260984">
                <a:moveTo>
                  <a:pt x="971320" y="115326"/>
                </a:moveTo>
                <a:lnTo>
                  <a:pt x="936212" y="115326"/>
                </a:lnTo>
                <a:lnTo>
                  <a:pt x="957998" y="121872"/>
                </a:lnTo>
                <a:lnTo>
                  <a:pt x="969161" y="138374"/>
                </a:lnTo>
                <a:lnTo>
                  <a:pt x="969268" y="138843"/>
                </a:lnTo>
                <a:lnTo>
                  <a:pt x="973308" y="160291"/>
                </a:lnTo>
                <a:lnTo>
                  <a:pt x="973897" y="182863"/>
                </a:lnTo>
                <a:lnTo>
                  <a:pt x="973308" y="206226"/>
                </a:lnTo>
                <a:lnTo>
                  <a:pt x="969186" y="228139"/>
                </a:lnTo>
                <a:lnTo>
                  <a:pt x="957998" y="244383"/>
                </a:lnTo>
                <a:lnTo>
                  <a:pt x="936212" y="250735"/>
                </a:lnTo>
                <a:lnTo>
                  <a:pt x="971244" y="250735"/>
                </a:lnTo>
                <a:lnTo>
                  <a:pt x="989520" y="238073"/>
                </a:lnTo>
                <a:lnTo>
                  <a:pt x="1005458" y="213395"/>
                </a:lnTo>
                <a:lnTo>
                  <a:pt x="1011267" y="182863"/>
                </a:lnTo>
                <a:lnTo>
                  <a:pt x="1005458" y="152457"/>
                </a:lnTo>
                <a:lnTo>
                  <a:pt x="989520" y="127882"/>
                </a:lnTo>
                <a:lnTo>
                  <a:pt x="971320" y="115326"/>
                </a:lnTo>
                <a:close/>
              </a:path>
              <a:path w="1179830" h="260984">
                <a:moveTo>
                  <a:pt x="1056407" y="106436"/>
                </a:moveTo>
                <a:lnTo>
                  <a:pt x="1052460" y="106436"/>
                </a:lnTo>
                <a:lnTo>
                  <a:pt x="1046690" y="107483"/>
                </a:lnTo>
                <a:lnTo>
                  <a:pt x="1041214" y="108132"/>
                </a:lnTo>
                <a:lnTo>
                  <a:pt x="1035968" y="108363"/>
                </a:lnTo>
                <a:lnTo>
                  <a:pt x="1029141" y="109117"/>
                </a:lnTo>
                <a:lnTo>
                  <a:pt x="1007822" y="109117"/>
                </a:lnTo>
                <a:lnTo>
                  <a:pt x="1005475" y="111444"/>
                </a:lnTo>
                <a:lnTo>
                  <a:pt x="1005362" y="117619"/>
                </a:lnTo>
                <a:lnTo>
                  <a:pt x="1007822" y="120069"/>
                </a:lnTo>
                <a:lnTo>
                  <a:pt x="1019393" y="120069"/>
                </a:lnTo>
                <a:lnTo>
                  <a:pt x="1023256" y="120132"/>
                </a:lnTo>
                <a:lnTo>
                  <a:pt x="1026335" y="123179"/>
                </a:lnTo>
                <a:lnTo>
                  <a:pt x="1026398" y="241741"/>
                </a:lnTo>
                <a:lnTo>
                  <a:pt x="1023214" y="244934"/>
                </a:lnTo>
                <a:lnTo>
                  <a:pt x="1062051" y="244934"/>
                </a:lnTo>
                <a:lnTo>
                  <a:pt x="1058995" y="241961"/>
                </a:lnTo>
                <a:lnTo>
                  <a:pt x="1058935" y="241741"/>
                </a:lnTo>
                <a:lnTo>
                  <a:pt x="1058809" y="238223"/>
                </a:lnTo>
                <a:lnTo>
                  <a:pt x="1058805" y="178476"/>
                </a:lnTo>
                <a:lnTo>
                  <a:pt x="1062298" y="157684"/>
                </a:lnTo>
                <a:lnTo>
                  <a:pt x="1071601" y="138843"/>
                </a:lnTo>
                <a:lnTo>
                  <a:pt x="1059182" y="138843"/>
                </a:lnTo>
                <a:lnTo>
                  <a:pt x="1058836" y="138498"/>
                </a:lnTo>
                <a:lnTo>
                  <a:pt x="1058805" y="108865"/>
                </a:lnTo>
                <a:lnTo>
                  <a:pt x="1056407" y="106436"/>
                </a:lnTo>
                <a:close/>
              </a:path>
              <a:path w="1179830" h="260984">
                <a:moveTo>
                  <a:pt x="1148656" y="118603"/>
                </a:moveTo>
                <a:lnTo>
                  <a:pt x="1103380" y="118603"/>
                </a:lnTo>
                <a:lnTo>
                  <a:pt x="1112571" y="119357"/>
                </a:lnTo>
                <a:lnTo>
                  <a:pt x="1119785" y="123055"/>
                </a:lnTo>
                <a:lnTo>
                  <a:pt x="1124498" y="131851"/>
                </a:lnTo>
                <a:lnTo>
                  <a:pt x="1126185" y="147901"/>
                </a:lnTo>
                <a:lnTo>
                  <a:pt x="1126185" y="238223"/>
                </a:lnTo>
                <a:lnTo>
                  <a:pt x="1125976" y="241961"/>
                </a:lnTo>
                <a:lnTo>
                  <a:pt x="1122855" y="244934"/>
                </a:lnTo>
                <a:lnTo>
                  <a:pt x="1161765" y="244934"/>
                </a:lnTo>
                <a:lnTo>
                  <a:pt x="1158582" y="241741"/>
                </a:lnTo>
                <a:lnTo>
                  <a:pt x="1158582" y="143157"/>
                </a:lnTo>
                <a:lnTo>
                  <a:pt x="1153728" y="123431"/>
                </a:lnTo>
                <a:lnTo>
                  <a:pt x="1148656" y="118603"/>
                </a:lnTo>
                <a:close/>
              </a:path>
              <a:path w="1179830" h="260984">
                <a:moveTo>
                  <a:pt x="1111788" y="105483"/>
                </a:moveTo>
                <a:lnTo>
                  <a:pt x="1095724" y="107483"/>
                </a:lnTo>
                <a:lnTo>
                  <a:pt x="1081885" y="113576"/>
                </a:lnTo>
                <a:lnTo>
                  <a:pt x="1069934" y="123970"/>
                </a:lnTo>
                <a:lnTo>
                  <a:pt x="1059601" y="138843"/>
                </a:lnTo>
                <a:lnTo>
                  <a:pt x="1071601" y="138843"/>
                </a:lnTo>
                <a:lnTo>
                  <a:pt x="1071833" y="138374"/>
                </a:lnTo>
                <a:lnTo>
                  <a:pt x="1085999" y="124146"/>
                </a:lnTo>
                <a:lnTo>
                  <a:pt x="1103380" y="118603"/>
                </a:lnTo>
                <a:lnTo>
                  <a:pt x="1148656" y="118603"/>
                </a:lnTo>
                <a:lnTo>
                  <a:pt x="1141738" y="112018"/>
                </a:lnTo>
                <a:lnTo>
                  <a:pt x="1126472" y="106757"/>
                </a:lnTo>
                <a:lnTo>
                  <a:pt x="1111788" y="105483"/>
                </a:lnTo>
                <a:close/>
              </a:path>
              <a:path w="1179830" h="260984">
                <a:moveTo>
                  <a:pt x="774828" y="243647"/>
                </a:moveTo>
                <a:lnTo>
                  <a:pt x="752448" y="243647"/>
                </a:lnTo>
                <a:lnTo>
                  <a:pt x="754762" y="244243"/>
                </a:lnTo>
                <a:lnTo>
                  <a:pt x="763784" y="251131"/>
                </a:lnTo>
                <a:lnTo>
                  <a:pt x="774287" y="256280"/>
                </a:lnTo>
                <a:lnTo>
                  <a:pt x="785784" y="259504"/>
                </a:lnTo>
                <a:lnTo>
                  <a:pt x="797787" y="260620"/>
                </a:lnTo>
                <a:lnTo>
                  <a:pt x="820588" y="256862"/>
                </a:lnTo>
                <a:lnTo>
                  <a:pt x="830940" y="250746"/>
                </a:lnTo>
                <a:lnTo>
                  <a:pt x="800080" y="250746"/>
                </a:lnTo>
                <a:lnTo>
                  <a:pt x="782822" y="247995"/>
                </a:lnTo>
                <a:lnTo>
                  <a:pt x="774828" y="243647"/>
                </a:lnTo>
                <a:close/>
              </a:path>
              <a:path w="1179830" h="260984">
                <a:moveTo>
                  <a:pt x="744846" y="205229"/>
                </a:moveTo>
                <a:lnTo>
                  <a:pt x="738563" y="205229"/>
                </a:lnTo>
                <a:lnTo>
                  <a:pt x="735736" y="208066"/>
                </a:lnTo>
                <a:lnTo>
                  <a:pt x="735705" y="252840"/>
                </a:lnTo>
                <a:lnTo>
                  <a:pt x="738731" y="255877"/>
                </a:lnTo>
                <a:lnTo>
                  <a:pt x="744898" y="255877"/>
                </a:lnTo>
                <a:lnTo>
                  <a:pt x="747150" y="254557"/>
                </a:lnTo>
                <a:lnTo>
                  <a:pt x="748301" y="252494"/>
                </a:lnTo>
                <a:lnTo>
                  <a:pt x="753547" y="244348"/>
                </a:lnTo>
                <a:lnTo>
                  <a:pt x="752448" y="243647"/>
                </a:lnTo>
                <a:lnTo>
                  <a:pt x="774828" y="243647"/>
                </a:lnTo>
                <a:lnTo>
                  <a:pt x="768103" y="239988"/>
                </a:lnTo>
                <a:lnTo>
                  <a:pt x="756378" y="227091"/>
                </a:lnTo>
                <a:lnTo>
                  <a:pt x="748102" y="209669"/>
                </a:lnTo>
                <a:lnTo>
                  <a:pt x="747275" y="207009"/>
                </a:lnTo>
                <a:lnTo>
                  <a:pt x="744846" y="205229"/>
                </a:lnTo>
                <a:close/>
              </a:path>
              <a:path w="1179830" h="260984">
                <a:moveTo>
                  <a:pt x="788614" y="105473"/>
                </a:moveTo>
                <a:lnTo>
                  <a:pt x="762735" y="110264"/>
                </a:lnTo>
                <a:lnTo>
                  <a:pt x="746516" y="122089"/>
                </a:lnTo>
                <a:lnTo>
                  <a:pt x="738126" y="137123"/>
                </a:lnTo>
                <a:lnTo>
                  <a:pt x="735736" y="151545"/>
                </a:lnTo>
                <a:lnTo>
                  <a:pt x="739329" y="170321"/>
                </a:lnTo>
                <a:lnTo>
                  <a:pt x="749025" y="181744"/>
                </a:lnTo>
                <a:lnTo>
                  <a:pt x="763199" y="188355"/>
                </a:lnTo>
                <a:lnTo>
                  <a:pt x="780227" y="192695"/>
                </a:lnTo>
                <a:lnTo>
                  <a:pt x="784122" y="193585"/>
                </a:lnTo>
                <a:lnTo>
                  <a:pt x="804572" y="198896"/>
                </a:lnTo>
                <a:lnTo>
                  <a:pt x="820986" y="204705"/>
                </a:lnTo>
                <a:lnTo>
                  <a:pt x="831905" y="211732"/>
                </a:lnTo>
                <a:lnTo>
                  <a:pt x="835869" y="220694"/>
                </a:lnTo>
                <a:lnTo>
                  <a:pt x="832658" y="232855"/>
                </a:lnTo>
                <a:lnTo>
                  <a:pt x="824324" y="242356"/>
                </a:lnTo>
                <a:lnTo>
                  <a:pt x="812815" y="248539"/>
                </a:lnTo>
                <a:lnTo>
                  <a:pt x="800080" y="250746"/>
                </a:lnTo>
                <a:lnTo>
                  <a:pt x="830940" y="250746"/>
                </a:lnTo>
                <a:lnTo>
                  <a:pt x="838409" y="246334"/>
                </a:lnTo>
                <a:lnTo>
                  <a:pt x="850009" y="230153"/>
                </a:lnTo>
                <a:lnTo>
                  <a:pt x="854152" y="209438"/>
                </a:lnTo>
                <a:lnTo>
                  <a:pt x="851850" y="193173"/>
                </a:lnTo>
                <a:lnTo>
                  <a:pt x="844614" y="180970"/>
                </a:lnTo>
                <a:lnTo>
                  <a:pt x="831945" y="172305"/>
                </a:lnTo>
                <a:lnTo>
                  <a:pt x="813346" y="166654"/>
                </a:lnTo>
                <a:lnTo>
                  <a:pt x="779446" y="159238"/>
                </a:lnTo>
                <a:lnTo>
                  <a:pt x="761361" y="153088"/>
                </a:lnTo>
                <a:lnTo>
                  <a:pt x="754141" y="147210"/>
                </a:lnTo>
                <a:lnTo>
                  <a:pt x="752835" y="140613"/>
                </a:lnTo>
                <a:lnTo>
                  <a:pt x="752835" y="138676"/>
                </a:lnTo>
                <a:lnTo>
                  <a:pt x="786028" y="115315"/>
                </a:lnTo>
                <a:lnTo>
                  <a:pt x="819132" y="115315"/>
                </a:lnTo>
                <a:lnTo>
                  <a:pt x="814923" y="112616"/>
                </a:lnTo>
                <a:lnTo>
                  <a:pt x="806214" y="108657"/>
                </a:lnTo>
                <a:lnTo>
                  <a:pt x="797433" y="106271"/>
                </a:lnTo>
                <a:lnTo>
                  <a:pt x="788614" y="105473"/>
                </a:lnTo>
                <a:close/>
              </a:path>
              <a:path w="1179830" h="260984">
                <a:moveTo>
                  <a:pt x="819132" y="115315"/>
                </a:moveTo>
                <a:lnTo>
                  <a:pt x="786028" y="115315"/>
                </a:lnTo>
                <a:lnTo>
                  <a:pt x="787421" y="115336"/>
                </a:lnTo>
                <a:lnTo>
                  <a:pt x="800896" y="117924"/>
                </a:lnTo>
                <a:lnTo>
                  <a:pt x="811992" y="124285"/>
                </a:lnTo>
                <a:lnTo>
                  <a:pt x="820670" y="134386"/>
                </a:lnTo>
                <a:lnTo>
                  <a:pt x="826896" y="148194"/>
                </a:lnTo>
                <a:lnTo>
                  <a:pt x="827702" y="150759"/>
                </a:lnTo>
                <a:lnTo>
                  <a:pt x="830058" y="152487"/>
                </a:lnTo>
                <a:lnTo>
                  <a:pt x="836110" y="152487"/>
                </a:lnTo>
                <a:lnTo>
                  <a:pt x="838854" y="149723"/>
                </a:lnTo>
                <a:lnTo>
                  <a:pt x="838854" y="118132"/>
                </a:lnTo>
                <a:lnTo>
                  <a:pt x="823514" y="118125"/>
                </a:lnTo>
                <a:lnTo>
                  <a:pt x="819132" y="115315"/>
                </a:lnTo>
                <a:close/>
              </a:path>
              <a:path w="1179830" h="260984">
                <a:moveTo>
                  <a:pt x="831974" y="107357"/>
                </a:moveTo>
                <a:lnTo>
                  <a:pt x="828854" y="111274"/>
                </a:lnTo>
                <a:lnTo>
                  <a:pt x="823524" y="118132"/>
                </a:lnTo>
                <a:lnTo>
                  <a:pt x="838854" y="118132"/>
                </a:lnTo>
                <a:lnTo>
                  <a:pt x="838854" y="109881"/>
                </a:lnTo>
                <a:lnTo>
                  <a:pt x="831974" y="107357"/>
                </a:lnTo>
                <a:close/>
              </a:path>
              <a:path w="1179830" h="260984">
                <a:moveTo>
                  <a:pt x="494613" y="105452"/>
                </a:moveTo>
                <a:lnTo>
                  <a:pt x="473955" y="108844"/>
                </a:lnTo>
                <a:lnTo>
                  <a:pt x="448172" y="121315"/>
                </a:lnTo>
                <a:lnTo>
                  <a:pt x="426169" y="146304"/>
                </a:lnTo>
                <a:lnTo>
                  <a:pt x="416856" y="187250"/>
                </a:lnTo>
                <a:lnTo>
                  <a:pt x="420066" y="207312"/>
                </a:lnTo>
                <a:lnTo>
                  <a:pt x="431961" y="231570"/>
                </a:lnTo>
                <a:lnTo>
                  <a:pt x="455937" y="252005"/>
                </a:lnTo>
                <a:lnTo>
                  <a:pt x="495388" y="260599"/>
                </a:lnTo>
                <a:lnTo>
                  <a:pt x="521488" y="255716"/>
                </a:lnTo>
                <a:lnTo>
                  <a:pt x="530261" y="250432"/>
                </a:lnTo>
                <a:lnTo>
                  <a:pt x="500435" y="250432"/>
                </a:lnTo>
                <a:lnTo>
                  <a:pt x="498425" y="250379"/>
                </a:lnTo>
                <a:lnTo>
                  <a:pt x="462153" y="230411"/>
                </a:lnTo>
                <a:lnTo>
                  <a:pt x="454247" y="187250"/>
                </a:lnTo>
                <a:lnTo>
                  <a:pt x="456664" y="153906"/>
                </a:lnTo>
                <a:lnTo>
                  <a:pt x="464437" y="131646"/>
                </a:lnTo>
                <a:lnTo>
                  <a:pt x="478353" y="119212"/>
                </a:lnTo>
                <a:lnTo>
                  <a:pt x="499199" y="115347"/>
                </a:lnTo>
                <a:lnTo>
                  <a:pt x="535533" y="115347"/>
                </a:lnTo>
                <a:lnTo>
                  <a:pt x="534505" y="114510"/>
                </a:lnTo>
                <a:lnTo>
                  <a:pt x="514586" y="107590"/>
                </a:lnTo>
                <a:lnTo>
                  <a:pt x="494613" y="105452"/>
                </a:lnTo>
                <a:close/>
              </a:path>
              <a:path w="1179830" h="260984">
                <a:moveTo>
                  <a:pt x="421411" y="244934"/>
                </a:moveTo>
                <a:lnTo>
                  <a:pt x="345759" y="244934"/>
                </a:lnTo>
                <a:lnTo>
                  <a:pt x="343308" y="247374"/>
                </a:lnTo>
                <a:lnTo>
                  <a:pt x="343298" y="253426"/>
                </a:lnTo>
                <a:lnTo>
                  <a:pt x="345759" y="255887"/>
                </a:lnTo>
                <a:lnTo>
                  <a:pt x="421411" y="255887"/>
                </a:lnTo>
                <a:lnTo>
                  <a:pt x="423871" y="253426"/>
                </a:lnTo>
                <a:lnTo>
                  <a:pt x="423861" y="247374"/>
                </a:lnTo>
                <a:lnTo>
                  <a:pt x="421411" y="244934"/>
                </a:lnTo>
                <a:close/>
              </a:path>
              <a:path w="1179830" h="260984">
                <a:moveTo>
                  <a:pt x="628012" y="244934"/>
                </a:moveTo>
                <a:lnTo>
                  <a:pt x="557731" y="244934"/>
                </a:lnTo>
                <a:lnTo>
                  <a:pt x="555291" y="247374"/>
                </a:lnTo>
                <a:lnTo>
                  <a:pt x="555281" y="253426"/>
                </a:lnTo>
                <a:lnTo>
                  <a:pt x="557731" y="255887"/>
                </a:lnTo>
                <a:lnTo>
                  <a:pt x="628012" y="255887"/>
                </a:lnTo>
                <a:lnTo>
                  <a:pt x="630483" y="253426"/>
                </a:lnTo>
                <a:lnTo>
                  <a:pt x="630472" y="247374"/>
                </a:lnTo>
                <a:lnTo>
                  <a:pt x="628012" y="244934"/>
                </a:lnTo>
                <a:close/>
              </a:path>
              <a:path w="1179830" h="260984">
                <a:moveTo>
                  <a:pt x="722836" y="244934"/>
                </a:moveTo>
                <a:lnTo>
                  <a:pt x="652535" y="244934"/>
                </a:lnTo>
                <a:lnTo>
                  <a:pt x="650084" y="247374"/>
                </a:lnTo>
                <a:lnTo>
                  <a:pt x="650084" y="253426"/>
                </a:lnTo>
                <a:lnTo>
                  <a:pt x="652535" y="255887"/>
                </a:lnTo>
                <a:lnTo>
                  <a:pt x="722836" y="255887"/>
                </a:lnTo>
                <a:lnTo>
                  <a:pt x="725307" y="253426"/>
                </a:lnTo>
                <a:lnTo>
                  <a:pt x="725307" y="247374"/>
                </a:lnTo>
                <a:lnTo>
                  <a:pt x="722836" y="244934"/>
                </a:lnTo>
                <a:close/>
              </a:path>
              <a:path w="1179830" h="260984">
                <a:moveTo>
                  <a:pt x="556621" y="208140"/>
                </a:moveTo>
                <a:lnTo>
                  <a:pt x="551700" y="208140"/>
                </a:lnTo>
                <a:lnTo>
                  <a:pt x="549836" y="209417"/>
                </a:lnTo>
                <a:lnTo>
                  <a:pt x="549082" y="211396"/>
                </a:lnTo>
                <a:lnTo>
                  <a:pt x="540472" y="227501"/>
                </a:lnTo>
                <a:lnTo>
                  <a:pt x="528956" y="239808"/>
                </a:lnTo>
                <a:lnTo>
                  <a:pt x="515341" y="247668"/>
                </a:lnTo>
                <a:lnTo>
                  <a:pt x="500435" y="250432"/>
                </a:lnTo>
                <a:lnTo>
                  <a:pt x="530261" y="250432"/>
                </a:lnTo>
                <a:lnTo>
                  <a:pt x="558569" y="215040"/>
                </a:lnTo>
                <a:lnTo>
                  <a:pt x="558883" y="210412"/>
                </a:lnTo>
                <a:lnTo>
                  <a:pt x="556621" y="208140"/>
                </a:lnTo>
                <a:close/>
              </a:path>
              <a:path w="1179830" h="260984">
                <a:moveTo>
                  <a:pt x="394825" y="106541"/>
                </a:moveTo>
                <a:lnTo>
                  <a:pt x="385243" y="107942"/>
                </a:lnTo>
                <a:lnTo>
                  <a:pt x="375618" y="108716"/>
                </a:lnTo>
                <a:lnTo>
                  <a:pt x="366190" y="109047"/>
                </a:lnTo>
                <a:lnTo>
                  <a:pt x="357203" y="109117"/>
                </a:lnTo>
                <a:lnTo>
                  <a:pt x="345717" y="109117"/>
                </a:lnTo>
                <a:lnTo>
                  <a:pt x="343267" y="111556"/>
                </a:lnTo>
                <a:lnTo>
                  <a:pt x="343256" y="117619"/>
                </a:lnTo>
                <a:lnTo>
                  <a:pt x="345717" y="120069"/>
                </a:lnTo>
                <a:lnTo>
                  <a:pt x="365528" y="120069"/>
                </a:lnTo>
                <a:lnTo>
                  <a:pt x="368617" y="122928"/>
                </a:lnTo>
                <a:lnTo>
                  <a:pt x="368889" y="126477"/>
                </a:lnTo>
                <a:lnTo>
                  <a:pt x="368910" y="238914"/>
                </a:lnTo>
                <a:lnTo>
                  <a:pt x="368397" y="242338"/>
                </a:lnTo>
                <a:lnTo>
                  <a:pt x="365402" y="244934"/>
                </a:lnTo>
                <a:lnTo>
                  <a:pt x="404563" y="244934"/>
                </a:lnTo>
                <a:lnTo>
                  <a:pt x="401496" y="241950"/>
                </a:lnTo>
                <a:lnTo>
                  <a:pt x="401383" y="239808"/>
                </a:lnTo>
                <a:lnTo>
                  <a:pt x="401296" y="108907"/>
                </a:lnTo>
                <a:lnTo>
                  <a:pt x="398752" y="106792"/>
                </a:lnTo>
                <a:lnTo>
                  <a:pt x="394825" y="106541"/>
                </a:lnTo>
                <a:close/>
              </a:path>
              <a:path w="1179830" h="260984">
                <a:moveTo>
                  <a:pt x="605143" y="0"/>
                </a:moveTo>
                <a:lnTo>
                  <a:pt x="601238" y="0"/>
                </a:lnTo>
                <a:lnTo>
                  <a:pt x="592826" y="1076"/>
                </a:lnTo>
                <a:lnTo>
                  <a:pt x="583768" y="1841"/>
                </a:lnTo>
                <a:lnTo>
                  <a:pt x="573999" y="2298"/>
                </a:lnTo>
                <a:lnTo>
                  <a:pt x="563448" y="2450"/>
                </a:lnTo>
                <a:lnTo>
                  <a:pt x="557731" y="2450"/>
                </a:lnTo>
                <a:lnTo>
                  <a:pt x="555281" y="4879"/>
                </a:lnTo>
                <a:lnTo>
                  <a:pt x="555281" y="10921"/>
                </a:lnTo>
                <a:lnTo>
                  <a:pt x="557731" y="13381"/>
                </a:lnTo>
                <a:lnTo>
                  <a:pt x="568380" y="13381"/>
                </a:lnTo>
                <a:lnTo>
                  <a:pt x="572013" y="13549"/>
                </a:lnTo>
                <a:lnTo>
                  <a:pt x="574998" y="16502"/>
                </a:lnTo>
                <a:lnTo>
                  <a:pt x="575123" y="238914"/>
                </a:lnTo>
                <a:lnTo>
                  <a:pt x="574998" y="241950"/>
                </a:lnTo>
                <a:lnTo>
                  <a:pt x="571877" y="244934"/>
                </a:lnTo>
                <a:lnTo>
                  <a:pt x="610777" y="244934"/>
                </a:lnTo>
                <a:lnTo>
                  <a:pt x="607710" y="241950"/>
                </a:lnTo>
                <a:lnTo>
                  <a:pt x="607584" y="238914"/>
                </a:lnTo>
                <a:lnTo>
                  <a:pt x="607562" y="173910"/>
                </a:lnTo>
                <a:lnTo>
                  <a:pt x="646983" y="173910"/>
                </a:lnTo>
                <a:lnTo>
                  <a:pt x="645331" y="172005"/>
                </a:lnTo>
                <a:lnTo>
                  <a:pt x="607562" y="172005"/>
                </a:lnTo>
                <a:lnTo>
                  <a:pt x="607562" y="2429"/>
                </a:lnTo>
                <a:lnTo>
                  <a:pt x="605143" y="0"/>
                </a:lnTo>
                <a:close/>
              </a:path>
              <a:path w="1179830" h="260984">
                <a:moveTo>
                  <a:pt x="646983" y="173910"/>
                </a:moveTo>
                <a:lnTo>
                  <a:pt x="607562" y="173910"/>
                </a:lnTo>
                <a:lnTo>
                  <a:pt x="607751" y="174800"/>
                </a:lnTo>
                <a:lnTo>
                  <a:pt x="607876" y="175722"/>
                </a:lnTo>
                <a:lnTo>
                  <a:pt x="666053" y="243071"/>
                </a:lnTo>
                <a:lnTo>
                  <a:pt x="665990" y="243311"/>
                </a:lnTo>
                <a:lnTo>
                  <a:pt x="666634" y="244044"/>
                </a:lnTo>
                <a:lnTo>
                  <a:pt x="666597" y="244610"/>
                </a:lnTo>
                <a:lnTo>
                  <a:pt x="666293" y="244914"/>
                </a:lnTo>
                <a:lnTo>
                  <a:pt x="665864" y="244934"/>
                </a:lnTo>
                <a:lnTo>
                  <a:pt x="709727" y="244934"/>
                </a:lnTo>
                <a:lnTo>
                  <a:pt x="707779" y="244044"/>
                </a:lnTo>
                <a:lnTo>
                  <a:pt x="646983" y="173910"/>
                </a:lnTo>
                <a:close/>
              </a:path>
              <a:path w="1179830" h="260984">
                <a:moveTo>
                  <a:pt x="689476" y="120069"/>
                </a:moveTo>
                <a:lnTo>
                  <a:pt x="666639" y="120069"/>
                </a:lnTo>
                <a:lnTo>
                  <a:pt x="667016" y="120436"/>
                </a:lnTo>
                <a:lnTo>
                  <a:pt x="666587" y="121608"/>
                </a:lnTo>
                <a:lnTo>
                  <a:pt x="608149" y="169377"/>
                </a:lnTo>
                <a:lnTo>
                  <a:pt x="607782" y="170685"/>
                </a:lnTo>
                <a:lnTo>
                  <a:pt x="607562" y="172005"/>
                </a:lnTo>
                <a:lnTo>
                  <a:pt x="645331" y="172005"/>
                </a:lnTo>
                <a:lnTo>
                  <a:pt x="638650" y="164298"/>
                </a:lnTo>
                <a:lnTo>
                  <a:pt x="638378" y="163618"/>
                </a:lnTo>
                <a:lnTo>
                  <a:pt x="638378" y="162089"/>
                </a:lnTo>
                <a:lnTo>
                  <a:pt x="638755" y="161324"/>
                </a:lnTo>
                <a:lnTo>
                  <a:pt x="639477" y="160707"/>
                </a:lnTo>
                <a:lnTo>
                  <a:pt x="687895" y="120624"/>
                </a:lnTo>
                <a:lnTo>
                  <a:pt x="689476" y="120069"/>
                </a:lnTo>
                <a:close/>
              </a:path>
              <a:path w="1179830" h="260984">
                <a:moveTo>
                  <a:pt x="535533" y="115347"/>
                </a:moveTo>
                <a:lnTo>
                  <a:pt x="499199" y="115347"/>
                </a:lnTo>
                <a:lnTo>
                  <a:pt x="508013" y="116140"/>
                </a:lnTo>
                <a:lnTo>
                  <a:pt x="518298" y="118505"/>
                </a:lnTo>
                <a:lnTo>
                  <a:pt x="526831" y="122419"/>
                </a:lnTo>
                <a:lnTo>
                  <a:pt x="530392" y="127859"/>
                </a:lnTo>
                <a:lnTo>
                  <a:pt x="530392" y="128624"/>
                </a:lnTo>
                <a:lnTo>
                  <a:pt x="518162" y="137985"/>
                </a:lnTo>
                <a:lnTo>
                  <a:pt x="518162" y="147911"/>
                </a:lnTo>
                <a:lnTo>
                  <a:pt x="519577" y="155356"/>
                </a:lnTo>
                <a:lnTo>
                  <a:pt x="523541" y="161169"/>
                </a:lnTo>
                <a:lnTo>
                  <a:pt x="529629" y="164949"/>
                </a:lnTo>
                <a:lnTo>
                  <a:pt x="537418" y="166298"/>
                </a:lnTo>
                <a:lnTo>
                  <a:pt x="545380" y="164488"/>
                </a:lnTo>
                <a:lnTo>
                  <a:pt x="551176" y="159756"/>
                </a:lnTo>
                <a:lnTo>
                  <a:pt x="554719" y="153152"/>
                </a:lnTo>
                <a:lnTo>
                  <a:pt x="555920" y="145723"/>
                </a:lnTo>
                <a:lnTo>
                  <a:pt x="549805" y="126969"/>
                </a:lnTo>
                <a:lnTo>
                  <a:pt x="535533" y="115347"/>
                </a:lnTo>
                <a:close/>
              </a:path>
              <a:path w="1179830" h="260984">
                <a:moveTo>
                  <a:pt x="710240" y="109117"/>
                </a:moveTo>
                <a:lnTo>
                  <a:pt x="649854" y="109117"/>
                </a:lnTo>
                <a:lnTo>
                  <a:pt x="647404" y="111556"/>
                </a:lnTo>
                <a:lnTo>
                  <a:pt x="647404" y="117619"/>
                </a:lnTo>
                <a:lnTo>
                  <a:pt x="649854" y="120069"/>
                </a:lnTo>
                <a:lnTo>
                  <a:pt x="710240" y="120069"/>
                </a:lnTo>
                <a:lnTo>
                  <a:pt x="712690" y="117619"/>
                </a:lnTo>
                <a:lnTo>
                  <a:pt x="712690" y="111556"/>
                </a:lnTo>
                <a:lnTo>
                  <a:pt x="710240" y="109117"/>
                </a:lnTo>
                <a:close/>
              </a:path>
              <a:path w="1179830" h="260984">
                <a:moveTo>
                  <a:pt x="297498" y="244934"/>
                </a:moveTo>
                <a:lnTo>
                  <a:pt x="214611" y="244934"/>
                </a:lnTo>
                <a:lnTo>
                  <a:pt x="212150" y="247374"/>
                </a:lnTo>
                <a:lnTo>
                  <a:pt x="212150" y="253426"/>
                </a:lnTo>
                <a:lnTo>
                  <a:pt x="214611" y="255887"/>
                </a:lnTo>
                <a:lnTo>
                  <a:pt x="297498" y="255887"/>
                </a:lnTo>
                <a:lnTo>
                  <a:pt x="299969" y="253426"/>
                </a:lnTo>
                <a:lnTo>
                  <a:pt x="299969" y="247374"/>
                </a:lnTo>
                <a:lnTo>
                  <a:pt x="297498" y="244934"/>
                </a:lnTo>
                <a:close/>
              </a:path>
              <a:path w="1179830" h="260984">
                <a:moveTo>
                  <a:pt x="266934" y="106457"/>
                </a:moveTo>
                <a:lnTo>
                  <a:pt x="263897" y="106457"/>
                </a:lnTo>
                <a:lnTo>
                  <a:pt x="262693" y="106583"/>
                </a:lnTo>
                <a:lnTo>
                  <a:pt x="253124" y="107959"/>
                </a:lnTo>
                <a:lnTo>
                  <a:pt x="243544" y="108721"/>
                </a:lnTo>
                <a:lnTo>
                  <a:pt x="234189" y="109048"/>
                </a:lnTo>
                <a:lnTo>
                  <a:pt x="225291" y="109117"/>
                </a:lnTo>
                <a:lnTo>
                  <a:pt x="214611" y="109117"/>
                </a:lnTo>
                <a:lnTo>
                  <a:pt x="212150" y="111556"/>
                </a:lnTo>
                <a:lnTo>
                  <a:pt x="212150" y="117619"/>
                </a:lnTo>
                <a:lnTo>
                  <a:pt x="214611" y="120069"/>
                </a:lnTo>
                <a:lnTo>
                  <a:pt x="234746" y="120069"/>
                </a:lnTo>
                <a:lnTo>
                  <a:pt x="237867" y="122959"/>
                </a:lnTo>
                <a:lnTo>
                  <a:pt x="238092" y="125799"/>
                </a:lnTo>
                <a:lnTo>
                  <a:pt x="238149" y="238380"/>
                </a:lnTo>
                <a:lnTo>
                  <a:pt x="237867" y="242034"/>
                </a:lnTo>
                <a:lnTo>
                  <a:pt x="234746" y="244934"/>
                </a:lnTo>
                <a:lnTo>
                  <a:pt x="273866" y="244934"/>
                </a:lnTo>
                <a:lnTo>
                  <a:pt x="270766" y="241992"/>
                </a:lnTo>
                <a:lnTo>
                  <a:pt x="270540" y="238380"/>
                </a:lnTo>
                <a:lnTo>
                  <a:pt x="270536" y="177041"/>
                </a:lnTo>
                <a:lnTo>
                  <a:pt x="271167" y="167224"/>
                </a:lnTo>
                <a:lnTo>
                  <a:pt x="273006" y="157268"/>
                </a:lnTo>
                <a:lnTo>
                  <a:pt x="275965" y="147511"/>
                </a:lnTo>
                <a:lnTo>
                  <a:pt x="279960" y="138288"/>
                </a:lnTo>
                <a:lnTo>
                  <a:pt x="282532" y="134456"/>
                </a:lnTo>
                <a:lnTo>
                  <a:pt x="272012" y="134456"/>
                </a:lnTo>
                <a:lnTo>
                  <a:pt x="269384" y="133608"/>
                </a:lnTo>
                <a:lnTo>
                  <a:pt x="269384" y="108897"/>
                </a:lnTo>
                <a:lnTo>
                  <a:pt x="266934" y="106457"/>
                </a:lnTo>
                <a:close/>
              </a:path>
              <a:path w="1179830" h="260984">
                <a:moveTo>
                  <a:pt x="334540" y="117535"/>
                </a:moveTo>
                <a:lnTo>
                  <a:pt x="302734" y="117535"/>
                </a:lnTo>
                <a:lnTo>
                  <a:pt x="302734" y="118823"/>
                </a:lnTo>
                <a:lnTo>
                  <a:pt x="301215" y="124163"/>
                </a:lnTo>
                <a:lnTo>
                  <a:pt x="301280" y="133817"/>
                </a:lnTo>
                <a:lnTo>
                  <a:pt x="309529" y="141901"/>
                </a:lnTo>
                <a:lnTo>
                  <a:pt x="326754" y="141901"/>
                </a:lnTo>
                <a:lnTo>
                  <a:pt x="336670" y="136728"/>
                </a:lnTo>
                <a:lnTo>
                  <a:pt x="336551" y="126519"/>
                </a:lnTo>
                <a:lnTo>
                  <a:pt x="334961" y="118121"/>
                </a:lnTo>
                <a:lnTo>
                  <a:pt x="334540" y="117535"/>
                </a:lnTo>
                <a:close/>
              </a:path>
              <a:path w="1179830" h="260984">
                <a:moveTo>
                  <a:pt x="312053" y="105483"/>
                </a:moveTo>
                <a:lnTo>
                  <a:pt x="296566" y="108721"/>
                </a:lnTo>
                <a:lnTo>
                  <a:pt x="284611" y="116458"/>
                </a:lnTo>
                <a:lnTo>
                  <a:pt x="276072" y="125799"/>
                </a:lnTo>
                <a:lnTo>
                  <a:pt x="270881" y="133817"/>
                </a:lnTo>
                <a:lnTo>
                  <a:pt x="272012" y="134456"/>
                </a:lnTo>
                <a:lnTo>
                  <a:pt x="282532" y="134456"/>
                </a:lnTo>
                <a:lnTo>
                  <a:pt x="286687" y="128265"/>
                </a:lnTo>
                <a:lnTo>
                  <a:pt x="293430" y="121885"/>
                </a:lnTo>
                <a:lnTo>
                  <a:pt x="298595" y="118518"/>
                </a:lnTo>
                <a:lnTo>
                  <a:pt x="300587" y="117535"/>
                </a:lnTo>
                <a:lnTo>
                  <a:pt x="334540" y="117535"/>
                </a:lnTo>
                <a:lnTo>
                  <a:pt x="330063" y="111301"/>
                </a:lnTo>
                <a:lnTo>
                  <a:pt x="322313" y="106988"/>
                </a:lnTo>
                <a:lnTo>
                  <a:pt x="312053" y="105483"/>
                </a:lnTo>
                <a:close/>
              </a:path>
              <a:path w="1179830" h="260984">
                <a:moveTo>
                  <a:pt x="203376" y="185219"/>
                </a:moveTo>
                <a:lnTo>
                  <a:pt x="196664" y="185219"/>
                </a:lnTo>
                <a:lnTo>
                  <a:pt x="194046" y="187366"/>
                </a:lnTo>
                <a:lnTo>
                  <a:pt x="193386" y="190486"/>
                </a:lnTo>
                <a:lnTo>
                  <a:pt x="184092" y="220061"/>
                </a:lnTo>
                <a:lnTo>
                  <a:pt x="169878" y="236429"/>
                </a:lnTo>
                <a:lnTo>
                  <a:pt x="148634" y="243433"/>
                </a:lnTo>
                <a:lnTo>
                  <a:pt x="118247" y="244914"/>
                </a:lnTo>
                <a:lnTo>
                  <a:pt x="2460" y="244914"/>
                </a:lnTo>
                <a:lnTo>
                  <a:pt x="0" y="247374"/>
                </a:lnTo>
                <a:lnTo>
                  <a:pt x="0" y="253405"/>
                </a:lnTo>
                <a:lnTo>
                  <a:pt x="2460" y="255856"/>
                </a:lnTo>
                <a:lnTo>
                  <a:pt x="192674" y="255887"/>
                </a:lnTo>
                <a:lnTo>
                  <a:pt x="197920" y="255887"/>
                </a:lnTo>
                <a:lnTo>
                  <a:pt x="202255" y="251625"/>
                </a:lnTo>
                <a:lnTo>
                  <a:pt x="202318" y="246453"/>
                </a:lnTo>
                <a:lnTo>
                  <a:pt x="206328" y="191732"/>
                </a:lnTo>
                <a:lnTo>
                  <a:pt x="206328" y="188130"/>
                </a:lnTo>
                <a:lnTo>
                  <a:pt x="203376" y="185219"/>
                </a:lnTo>
                <a:close/>
              </a:path>
              <a:path w="1179830" h="260984">
                <a:moveTo>
                  <a:pt x="76531" y="21036"/>
                </a:moveTo>
                <a:lnTo>
                  <a:pt x="30459" y="21036"/>
                </a:lnTo>
                <a:lnTo>
                  <a:pt x="33632" y="24208"/>
                </a:lnTo>
                <a:lnTo>
                  <a:pt x="33632" y="241730"/>
                </a:lnTo>
                <a:lnTo>
                  <a:pt x="30459" y="244914"/>
                </a:lnTo>
                <a:lnTo>
                  <a:pt x="76531" y="244914"/>
                </a:lnTo>
                <a:lnTo>
                  <a:pt x="73411" y="241887"/>
                </a:lnTo>
                <a:lnTo>
                  <a:pt x="73411" y="138194"/>
                </a:lnTo>
                <a:lnTo>
                  <a:pt x="76573" y="135168"/>
                </a:lnTo>
                <a:lnTo>
                  <a:pt x="137912" y="135158"/>
                </a:lnTo>
                <a:lnTo>
                  <a:pt x="137912" y="123273"/>
                </a:lnTo>
                <a:lnTo>
                  <a:pt x="76594" y="123273"/>
                </a:lnTo>
                <a:lnTo>
                  <a:pt x="73411" y="120195"/>
                </a:lnTo>
                <a:lnTo>
                  <a:pt x="73411" y="24041"/>
                </a:lnTo>
                <a:lnTo>
                  <a:pt x="76531" y="21036"/>
                </a:lnTo>
                <a:close/>
              </a:path>
              <a:path w="1179830" h="260984">
                <a:moveTo>
                  <a:pt x="137912" y="135158"/>
                </a:moveTo>
                <a:lnTo>
                  <a:pt x="80447" y="135158"/>
                </a:lnTo>
                <a:lnTo>
                  <a:pt x="99729" y="137176"/>
                </a:lnTo>
                <a:lnTo>
                  <a:pt x="113524" y="142941"/>
                </a:lnTo>
                <a:lnTo>
                  <a:pt x="122314" y="154422"/>
                </a:lnTo>
                <a:lnTo>
                  <a:pt x="126582" y="173586"/>
                </a:lnTo>
                <a:lnTo>
                  <a:pt x="126676" y="176654"/>
                </a:lnTo>
                <a:lnTo>
                  <a:pt x="129168" y="179031"/>
                </a:lnTo>
                <a:lnTo>
                  <a:pt x="135357" y="179031"/>
                </a:lnTo>
                <a:lnTo>
                  <a:pt x="137912" y="176528"/>
                </a:lnTo>
                <a:lnTo>
                  <a:pt x="137912" y="135158"/>
                </a:lnTo>
                <a:close/>
              </a:path>
              <a:path w="1179830" h="260984">
                <a:moveTo>
                  <a:pt x="135283" y="84332"/>
                </a:moveTo>
                <a:lnTo>
                  <a:pt x="129231" y="84332"/>
                </a:lnTo>
                <a:lnTo>
                  <a:pt x="126750" y="86468"/>
                </a:lnTo>
                <a:lnTo>
                  <a:pt x="126341" y="89264"/>
                </a:lnTo>
                <a:lnTo>
                  <a:pt x="121344" y="107649"/>
                </a:lnTo>
                <a:lnTo>
                  <a:pt x="112955" y="117824"/>
                </a:lnTo>
                <a:lnTo>
                  <a:pt x="99771" y="122222"/>
                </a:lnTo>
                <a:lnTo>
                  <a:pt x="80384" y="123273"/>
                </a:lnTo>
                <a:lnTo>
                  <a:pt x="137912" y="123273"/>
                </a:lnTo>
                <a:lnTo>
                  <a:pt x="137912" y="86939"/>
                </a:lnTo>
                <a:lnTo>
                  <a:pt x="135283" y="84332"/>
                </a:lnTo>
                <a:close/>
              </a:path>
              <a:path w="1179830" h="260984">
                <a:moveTo>
                  <a:pt x="192046" y="10083"/>
                </a:moveTo>
                <a:lnTo>
                  <a:pt x="2460" y="10083"/>
                </a:lnTo>
                <a:lnTo>
                  <a:pt x="0" y="12533"/>
                </a:lnTo>
                <a:lnTo>
                  <a:pt x="0" y="18575"/>
                </a:lnTo>
                <a:lnTo>
                  <a:pt x="2460" y="21036"/>
                </a:lnTo>
                <a:lnTo>
                  <a:pt x="121703" y="21036"/>
                </a:lnTo>
                <a:lnTo>
                  <a:pt x="145183" y="22820"/>
                </a:lnTo>
                <a:lnTo>
                  <a:pt x="163595" y="29639"/>
                </a:lnTo>
                <a:lnTo>
                  <a:pt x="176830" y="43692"/>
                </a:lnTo>
                <a:lnTo>
                  <a:pt x="184779" y="67181"/>
                </a:lnTo>
                <a:lnTo>
                  <a:pt x="185282" y="69987"/>
                </a:lnTo>
                <a:lnTo>
                  <a:pt x="187701" y="71997"/>
                </a:lnTo>
                <a:lnTo>
                  <a:pt x="193816" y="71997"/>
                </a:lnTo>
                <a:lnTo>
                  <a:pt x="196381" y="69411"/>
                </a:lnTo>
                <a:lnTo>
                  <a:pt x="196381" y="14418"/>
                </a:lnTo>
                <a:lnTo>
                  <a:pt x="192046" y="10083"/>
                </a:lnTo>
                <a:close/>
              </a:path>
            </a:pathLst>
          </a:custGeom>
          <a:solidFill>
            <a:srgbClr val="FFFFFF"/>
          </a:solidFill>
        </p:spPr>
        <p:txBody>
          <a:bodyPr wrap="square" lIns="0" tIns="0" rIns="0" bIns="0" rtlCol="0"/>
          <a:lstStyle/>
          <a:p>
            <a:endParaRPr sz="819"/>
          </a:p>
        </p:txBody>
      </p:sp>
      <p:sp>
        <p:nvSpPr>
          <p:cNvPr id="20" name="bg object 20"/>
          <p:cNvSpPr/>
          <p:nvPr/>
        </p:nvSpPr>
        <p:spPr>
          <a:xfrm>
            <a:off x="374590" y="6378267"/>
            <a:ext cx="58053" cy="77398"/>
          </a:xfrm>
          <a:custGeom>
            <a:avLst/>
            <a:gdLst/>
            <a:ahLst/>
            <a:cxnLst/>
            <a:rect l="l" t="t" r="r" b="b"/>
            <a:pathLst>
              <a:path w="127634" h="127634">
                <a:moveTo>
                  <a:pt x="127011" y="0"/>
                </a:moveTo>
                <a:lnTo>
                  <a:pt x="0" y="0"/>
                </a:lnTo>
                <a:lnTo>
                  <a:pt x="0" y="127011"/>
                </a:lnTo>
                <a:lnTo>
                  <a:pt x="127011" y="127011"/>
                </a:lnTo>
                <a:lnTo>
                  <a:pt x="127011" y="0"/>
                </a:lnTo>
                <a:close/>
              </a:path>
            </a:pathLst>
          </a:custGeom>
          <a:solidFill>
            <a:srgbClr val="D51317"/>
          </a:solidFill>
        </p:spPr>
        <p:txBody>
          <a:bodyPr wrap="square" lIns="0" tIns="0" rIns="0" bIns="0" rtlCol="0"/>
          <a:lstStyle/>
          <a:p>
            <a:endParaRPr sz="819"/>
          </a:p>
        </p:txBody>
      </p:sp>
      <p:sp>
        <p:nvSpPr>
          <p:cNvPr id="21" name="bg object 21"/>
          <p:cNvSpPr/>
          <p:nvPr/>
        </p:nvSpPr>
        <p:spPr>
          <a:xfrm>
            <a:off x="228224" y="6416781"/>
            <a:ext cx="536625" cy="158262"/>
          </a:xfrm>
          <a:custGeom>
            <a:avLst/>
            <a:gdLst/>
            <a:ahLst/>
            <a:cxnLst/>
            <a:rect l="l" t="t" r="r" b="b"/>
            <a:pathLst>
              <a:path w="1179830" h="260984">
                <a:moveTo>
                  <a:pt x="936212" y="105452"/>
                </a:moveTo>
                <a:lnTo>
                  <a:pt x="906719" y="111444"/>
                </a:lnTo>
                <a:lnTo>
                  <a:pt x="882885" y="127882"/>
                </a:lnTo>
                <a:lnTo>
                  <a:pt x="866945" y="152457"/>
                </a:lnTo>
                <a:lnTo>
                  <a:pt x="861136" y="182863"/>
                </a:lnTo>
                <a:lnTo>
                  <a:pt x="866945" y="213395"/>
                </a:lnTo>
                <a:lnTo>
                  <a:pt x="882885" y="238073"/>
                </a:lnTo>
                <a:lnTo>
                  <a:pt x="906719" y="254581"/>
                </a:lnTo>
                <a:lnTo>
                  <a:pt x="936212" y="260599"/>
                </a:lnTo>
                <a:lnTo>
                  <a:pt x="965693" y="254581"/>
                </a:lnTo>
                <a:lnTo>
                  <a:pt x="971244" y="250735"/>
                </a:lnTo>
                <a:lnTo>
                  <a:pt x="936212" y="250735"/>
                </a:lnTo>
                <a:lnTo>
                  <a:pt x="914413" y="244383"/>
                </a:lnTo>
                <a:lnTo>
                  <a:pt x="903219" y="228139"/>
                </a:lnTo>
                <a:lnTo>
                  <a:pt x="899095" y="206226"/>
                </a:lnTo>
                <a:lnTo>
                  <a:pt x="898506" y="182863"/>
                </a:lnTo>
                <a:lnTo>
                  <a:pt x="899095" y="160291"/>
                </a:lnTo>
                <a:lnTo>
                  <a:pt x="903138" y="138843"/>
                </a:lnTo>
                <a:lnTo>
                  <a:pt x="903244" y="138374"/>
                </a:lnTo>
                <a:lnTo>
                  <a:pt x="914413" y="121872"/>
                </a:lnTo>
                <a:lnTo>
                  <a:pt x="936212" y="115326"/>
                </a:lnTo>
                <a:lnTo>
                  <a:pt x="971320" y="115326"/>
                </a:lnTo>
                <a:lnTo>
                  <a:pt x="965693" y="111444"/>
                </a:lnTo>
                <a:lnTo>
                  <a:pt x="936212" y="105452"/>
                </a:lnTo>
                <a:close/>
              </a:path>
              <a:path w="1179830" h="260984">
                <a:moveTo>
                  <a:pt x="1077003" y="244934"/>
                </a:moveTo>
                <a:lnTo>
                  <a:pt x="1007833" y="244934"/>
                </a:lnTo>
                <a:lnTo>
                  <a:pt x="1005372" y="247374"/>
                </a:lnTo>
                <a:lnTo>
                  <a:pt x="1005372" y="253426"/>
                </a:lnTo>
                <a:lnTo>
                  <a:pt x="1007833" y="255887"/>
                </a:lnTo>
                <a:lnTo>
                  <a:pt x="1077003" y="255887"/>
                </a:lnTo>
                <a:lnTo>
                  <a:pt x="1079454" y="253426"/>
                </a:lnTo>
                <a:lnTo>
                  <a:pt x="1079454" y="247374"/>
                </a:lnTo>
                <a:lnTo>
                  <a:pt x="1077003" y="244934"/>
                </a:lnTo>
                <a:close/>
              </a:path>
              <a:path w="1179830" h="260984">
                <a:moveTo>
                  <a:pt x="1176770" y="244934"/>
                </a:moveTo>
                <a:lnTo>
                  <a:pt x="1108772" y="244934"/>
                </a:lnTo>
                <a:lnTo>
                  <a:pt x="1106301" y="247374"/>
                </a:lnTo>
                <a:lnTo>
                  <a:pt x="1106301" y="253426"/>
                </a:lnTo>
                <a:lnTo>
                  <a:pt x="1108772" y="255887"/>
                </a:lnTo>
                <a:lnTo>
                  <a:pt x="1176770" y="255887"/>
                </a:lnTo>
                <a:lnTo>
                  <a:pt x="1179241" y="253426"/>
                </a:lnTo>
                <a:lnTo>
                  <a:pt x="1179241" y="247374"/>
                </a:lnTo>
                <a:lnTo>
                  <a:pt x="1176770" y="244934"/>
                </a:lnTo>
                <a:close/>
              </a:path>
              <a:path w="1179830" h="260984">
                <a:moveTo>
                  <a:pt x="971320" y="115326"/>
                </a:moveTo>
                <a:lnTo>
                  <a:pt x="936212" y="115326"/>
                </a:lnTo>
                <a:lnTo>
                  <a:pt x="957998" y="121872"/>
                </a:lnTo>
                <a:lnTo>
                  <a:pt x="969161" y="138374"/>
                </a:lnTo>
                <a:lnTo>
                  <a:pt x="969268" y="138843"/>
                </a:lnTo>
                <a:lnTo>
                  <a:pt x="973308" y="160291"/>
                </a:lnTo>
                <a:lnTo>
                  <a:pt x="973897" y="182863"/>
                </a:lnTo>
                <a:lnTo>
                  <a:pt x="973308" y="206226"/>
                </a:lnTo>
                <a:lnTo>
                  <a:pt x="969186" y="228139"/>
                </a:lnTo>
                <a:lnTo>
                  <a:pt x="957998" y="244383"/>
                </a:lnTo>
                <a:lnTo>
                  <a:pt x="936212" y="250735"/>
                </a:lnTo>
                <a:lnTo>
                  <a:pt x="971244" y="250735"/>
                </a:lnTo>
                <a:lnTo>
                  <a:pt x="989520" y="238073"/>
                </a:lnTo>
                <a:lnTo>
                  <a:pt x="1005458" y="213395"/>
                </a:lnTo>
                <a:lnTo>
                  <a:pt x="1011267" y="182863"/>
                </a:lnTo>
                <a:lnTo>
                  <a:pt x="1005458" y="152457"/>
                </a:lnTo>
                <a:lnTo>
                  <a:pt x="989520" y="127882"/>
                </a:lnTo>
                <a:lnTo>
                  <a:pt x="971320" y="115326"/>
                </a:lnTo>
                <a:close/>
              </a:path>
              <a:path w="1179830" h="260984">
                <a:moveTo>
                  <a:pt x="1056407" y="106436"/>
                </a:moveTo>
                <a:lnTo>
                  <a:pt x="1052460" y="106436"/>
                </a:lnTo>
                <a:lnTo>
                  <a:pt x="1046690" y="107483"/>
                </a:lnTo>
                <a:lnTo>
                  <a:pt x="1041214" y="108132"/>
                </a:lnTo>
                <a:lnTo>
                  <a:pt x="1035968" y="108363"/>
                </a:lnTo>
                <a:lnTo>
                  <a:pt x="1029141" y="109117"/>
                </a:lnTo>
                <a:lnTo>
                  <a:pt x="1007822" y="109117"/>
                </a:lnTo>
                <a:lnTo>
                  <a:pt x="1005475" y="111444"/>
                </a:lnTo>
                <a:lnTo>
                  <a:pt x="1005362" y="117619"/>
                </a:lnTo>
                <a:lnTo>
                  <a:pt x="1007822" y="120069"/>
                </a:lnTo>
                <a:lnTo>
                  <a:pt x="1019393" y="120069"/>
                </a:lnTo>
                <a:lnTo>
                  <a:pt x="1023256" y="120132"/>
                </a:lnTo>
                <a:lnTo>
                  <a:pt x="1026335" y="123179"/>
                </a:lnTo>
                <a:lnTo>
                  <a:pt x="1026398" y="241741"/>
                </a:lnTo>
                <a:lnTo>
                  <a:pt x="1023214" y="244934"/>
                </a:lnTo>
                <a:lnTo>
                  <a:pt x="1062051" y="244934"/>
                </a:lnTo>
                <a:lnTo>
                  <a:pt x="1058995" y="241961"/>
                </a:lnTo>
                <a:lnTo>
                  <a:pt x="1058935" y="241741"/>
                </a:lnTo>
                <a:lnTo>
                  <a:pt x="1058809" y="238223"/>
                </a:lnTo>
                <a:lnTo>
                  <a:pt x="1058805" y="178476"/>
                </a:lnTo>
                <a:lnTo>
                  <a:pt x="1062298" y="157684"/>
                </a:lnTo>
                <a:lnTo>
                  <a:pt x="1071601" y="138843"/>
                </a:lnTo>
                <a:lnTo>
                  <a:pt x="1059182" y="138843"/>
                </a:lnTo>
                <a:lnTo>
                  <a:pt x="1058836" y="138498"/>
                </a:lnTo>
                <a:lnTo>
                  <a:pt x="1058805" y="108865"/>
                </a:lnTo>
                <a:lnTo>
                  <a:pt x="1056407" y="106436"/>
                </a:lnTo>
                <a:close/>
              </a:path>
              <a:path w="1179830" h="260984">
                <a:moveTo>
                  <a:pt x="1148656" y="118603"/>
                </a:moveTo>
                <a:lnTo>
                  <a:pt x="1103380" y="118603"/>
                </a:lnTo>
                <a:lnTo>
                  <a:pt x="1112571" y="119357"/>
                </a:lnTo>
                <a:lnTo>
                  <a:pt x="1119785" y="123055"/>
                </a:lnTo>
                <a:lnTo>
                  <a:pt x="1124498" y="131851"/>
                </a:lnTo>
                <a:lnTo>
                  <a:pt x="1126185" y="147901"/>
                </a:lnTo>
                <a:lnTo>
                  <a:pt x="1126185" y="238223"/>
                </a:lnTo>
                <a:lnTo>
                  <a:pt x="1125976" y="241961"/>
                </a:lnTo>
                <a:lnTo>
                  <a:pt x="1122855" y="244934"/>
                </a:lnTo>
                <a:lnTo>
                  <a:pt x="1161765" y="244934"/>
                </a:lnTo>
                <a:lnTo>
                  <a:pt x="1158582" y="241741"/>
                </a:lnTo>
                <a:lnTo>
                  <a:pt x="1158582" y="143157"/>
                </a:lnTo>
                <a:lnTo>
                  <a:pt x="1153728" y="123431"/>
                </a:lnTo>
                <a:lnTo>
                  <a:pt x="1148656" y="118603"/>
                </a:lnTo>
                <a:close/>
              </a:path>
              <a:path w="1179830" h="260984">
                <a:moveTo>
                  <a:pt x="1111788" y="105483"/>
                </a:moveTo>
                <a:lnTo>
                  <a:pt x="1095724" y="107483"/>
                </a:lnTo>
                <a:lnTo>
                  <a:pt x="1081885" y="113576"/>
                </a:lnTo>
                <a:lnTo>
                  <a:pt x="1069934" y="123970"/>
                </a:lnTo>
                <a:lnTo>
                  <a:pt x="1059601" y="138843"/>
                </a:lnTo>
                <a:lnTo>
                  <a:pt x="1071601" y="138843"/>
                </a:lnTo>
                <a:lnTo>
                  <a:pt x="1071833" y="138374"/>
                </a:lnTo>
                <a:lnTo>
                  <a:pt x="1085999" y="124146"/>
                </a:lnTo>
                <a:lnTo>
                  <a:pt x="1103380" y="118603"/>
                </a:lnTo>
                <a:lnTo>
                  <a:pt x="1148656" y="118603"/>
                </a:lnTo>
                <a:lnTo>
                  <a:pt x="1141738" y="112018"/>
                </a:lnTo>
                <a:lnTo>
                  <a:pt x="1126472" y="106757"/>
                </a:lnTo>
                <a:lnTo>
                  <a:pt x="1111788" y="105483"/>
                </a:lnTo>
                <a:close/>
              </a:path>
              <a:path w="1179830" h="260984">
                <a:moveTo>
                  <a:pt x="774828" y="243647"/>
                </a:moveTo>
                <a:lnTo>
                  <a:pt x="752448" y="243647"/>
                </a:lnTo>
                <a:lnTo>
                  <a:pt x="754762" y="244243"/>
                </a:lnTo>
                <a:lnTo>
                  <a:pt x="763784" y="251131"/>
                </a:lnTo>
                <a:lnTo>
                  <a:pt x="774287" y="256280"/>
                </a:lnTo>
                <a:lnTo>
                  <a:pt x="785784" y="259504"/>
                </a:lnTo>
                <a:lnTo>
                  <a:pt x="797787" y="260620"/>
                </a:lnTo>
                <a:lnTo>
                  <a:pt x="820588" y="256862"/>
                </a:lnTo>
                <a:lnTo>
                  <a:pt x="830940" y="250746"/>
                </a:lnTo>
                <a:lnTo>
                  <a:pt x="800080" y="250746"/>
                </a:lnTo>
                <a:lnTo>
                  <a:pt x="782822" y="247995"/>
                </a:lnTo>
                <a:lnTo>
                  <a:pt x="774828" y="243647"/>
                </a:lnTo>
                <a:close/>
              </a:path>
              <a:path w="1179830" h="260984">
                <a:moveTo>
                  <a:pt x="744846" y="205229"/>
                </a:moveTo>
                <a:lnTo>
                  <a:pt x="738563" y="205229"/>
                </a:lnTo>
                <a:lnTo>
                  <a:pt x="735736" y="208066"/>
                </a:lnTo>
                <a:lnTo>
                  <a:pt x="735705" y="252840"/>
                </a:lnTo>
                <a:lnTo>
                  <a:pt x="738731" y="255877"/>
                </a:lnTo>
                <a:lnTo>
                  <a:pt x="744898" y="255877"/>
                </a:lnTo>
                <a:lnTo>
                  <a:pt x="747150" y="254557"/>
                </a:lnTo>
                <a:lnTo>
                  <a:pt x="748301" y="252494"/>
                </a:lnTo>
                <a:lnTo>
                  <a:pt x="753547" y="244348"/>
                </a:lnTo>
                <a:lnTo>
                  <a:pt x="752448" y="243647"/>
                </a:lnTo>
                <a:lnTo>
                  <a:pt x="774828" y="243647"/>
                </a:lnTo>
                <a:lnTo>
                  <a:pt x="768103" y="239988"/>
                </a:lnTo>
                <a:lnTo>
                  <a:pt x="756378" y="227091"/>
                </a:lnTo>
                <a:lnTo>
                  <a:pt x="748102" y="209669"/>
                </a:lnTo>
                <a:lnTo>
                  <a:pt x="747275" y="207009"/>
                </a:lnTo>
                <a:lnTo>
                  <a:pt x="744846" y="205229"/>
                </a:lnTo>
                <a:close/>
              </a:path>
              <a:path w="1179830" h="260984">
                <a:moveTo>
                  <a:pt x="788614" y="105473"/>
                </a:moveTo>
                <a:lnTo>
                  <a:pt x="762735" y="110264"/>
                </a:lnTo>
                <a:lnTo>
                  <a:pt x="746516" y="122089"/>
                </a:lnTo>
                <a:lnTo>
                  <a:pt x="738126" y="137123"/>
                </a:lnTo>
                <a:lnTo>
                  <a:pt x="735736" y="151545"/>
                </a:lnTo>
                <a:lnTo>
                  <a:pt x="739329" y="170321"/>
                </a:lnTo>
                <a:lnTo>
                  <a:pt x="749025" y="181744"/>
                </a:lnTo>
                <a:lnTo>
                  <a:pt x="763199" y="188355"/>
                </a:lnTo>
                <a:lnTo>
                  <a:pt x="780227" y="192695"/>
                </a:lnTo>
                <a:lnTo>
                  <a:pt x="784122" y="193585"/>
                </a:lnTo>
                <a:lnTo>
                  <a:pt x="804572" y="198896"/>
                </a:lnTo>
                <a:lnTo>
                  <a:pt x="820986" y="204705"/>
                </a:lnTo>
                <a:lnTo>
                  <a:pt x="831905" y="211732"/>
                </a:lnTo>
                <a:lnTo>
                  <a:pt x="835869" y="220694"/>
                </a:lnTo>
                <a:lnTo>
                  <a:pt x="832658" y="232855"/>
                </a:lnTo>
                <a:lnTo>
                  <a:pt x="824324" y="242356"/>
                </a:lnTo>
                <a:lnTo>
                  <a:pt x="812815" y="248539"/>
                </a:lnTo>
                <a:lnTo>
                  <a:pt x="800080" y="250746"/>
                </a:lnTo>
                <a:lnTo>
                  <a:pt x="830940" y="250746"/>
                </a:lnTo>
                <a:lnTo>
                  <a:pt x="838409" y="246334"/>
                </a:lnTo>
                <a:lnTo>
                  <a:pt x="850009" y="230153"/>
                </a:lnTo>
                <a:lnTo>
                  <a:pt x="854152" y="209438"/>
                </a:lnTo>
                <a:lnTo>
                  <a:pt x="851850" y="193173"/>
                </a:lnTo>
                <a:lnTo>
                  <a:pt x="844614" y="180970"/>
                </a:lnTo>
                <a:lnTo>
                  <a:pt x="831945" y="172305"/>
                </a:lnTo>
                <a:lnTo>
                  <a:pt x="813346" y="166654"/>
                </a:lnTo>
                <a:lnTo>
                  <a:pt x="779446" y="159238"/>
                </a:lnTo>
                <a:lnTo>
                  <a:pt x="761361" y="153088"/>
                </a:lnTo>
                <a:lnTo>
                  <a:pt x="754141" y="147210"/>
                </a:lnTo>
                <a:lnTo>
                  <a:pt x="752835" y="140613"/>
                </a:lnTo>
                <a:lnTo>
                  <a:pt x="752835" y="138676"/>
                </a:lnTo>
                <a:lnTo>
                  <a:pt x="786028" y="115315"/>
                </a:lnTo>
                <a:lnTo>
                  <a:pt x="819132" y="115315"/>
                </a:lnTo>
                <a:lnTo>
                  <a:pt x="814923" y="112616"/>
                </a:lnTo>
                <a:lnTo>
                  <a:pt x="806214" y="108657"/>
                </a:lnTo>
                <a:lnTo>
                  <a:pt x="797433" y="106271"/>
                </a:lnTo>
                <a:lnTo>
                  <a:pt x="788614" y="105473"/>
                </a:lnTo>
                <a:close/>
              </a:path>
              <a:path w="1179830" h="260984">
                <a:moveTo>
                  <a:pt x="819132" y="115315"/>
                </a:moveTo>
                <a:lnTo>
                  <a:pt x="786028" y="115315"/>
                </a:lnTo>
                <a:lnTo>
                  <a:pt x="787421" y="115336"/>
                </a:lnTo>
                <a:lnTo>
                  <a:pt x="800896" y="117924"/>
                </a:lnTo>
                <a:lnTo>
                  <a:pt x="811992" y="124285"/>
                </a:lnTo>
                <a:lnTo>
                  <a:pt x="820670" y="134386"/>
                </a:lnTo>
                <a:lnTo>
                  <a:pt x="826896" y="148194"/>
                </a:lnTo>
                <a:lnTo>
                  <a:pt x="827702" y="150759"/>
                </a:lnTo>
                <a:lnTo>
                  <a:pt x="830058" y="152487"/>
                </a:lnTo>
                <a:lnTo>
                  <a:pt x="836110" y="152487"/>
                </a:lnTo>
                <a:lnTo>
                  <a:pt x="838854" y="149723"/>
                </a:lnTo>
                <a:lnTo>
                  <a:pt x="838854" y="118132"/>
                </a:lnTo>
                <a:lnTo>
                  <a:pt x="823514" y="118125"/>
                </a:lnTo>
                <a:lnTo>
                  <a:pt x="819132" y="115315"/>
                </a:lnTo>
                <a:close/>
              </a:path>
              <a:path w="1179830" h="260984">
                <a:moveTo>
                  <a:pt x="831974" y="107357"/>
                </a:moveTo>
                <a:lnTo>
                  <a:pt x="828854" y="111274"/>
                </a:lnTo>
                <a:lnTo>
                  <a:pt x="823524" y="118132"/>
                </a:lnTo>
                <a:lnTo>
                  <a:pt x="838854" y="118132"/>
                </a:lnTo>
                <a:lnTo>
                  <a:pt x="838854" y="109881"/>
                </a:lnTo>
                <a:lnTo>
                  <a:pt x="831974" y="107357"/>
                </a:lnTo>
                <a:close/>
              </a:path>
              <a:path w="1179830" h="260984">
                <a:moveTo>
                  <a:pt x="494613" y="105452"/>
                </a:moveTo>
                <a:lnTo>
                  <a:pt x="473955" y="108844"/>
                </a:lnTo>
                <a:lnTo>
                  <a:pt x="448172" y="121315"/>
                </a:lnTo>
                <a:lnTo>
                  <a:pt x="426169" y="146304"/>
                </a:lnTo>
                <a:lnTo>
                  <a:pt x="416856" y="187250"/>
                </a:lnTo>
                <a:lnTo>
                  <a:pt x="420066" y="207312"/>
                </a:lnTo>
                <a:lnTo>
                  <a:pt x="431961" y="231570"/>
                </a:lnTo>
                <a:lnTo>
                  <a:pt x="455937" y="252005"/>
                </a:lnTo>
                <a:lnTo>
                  <a:pt x="495388" y="260599"/>
                </a:lnTo>
                <a:lnTo>
                  <a:pt x="521488" y="255716"/>
                </a:lnTo>
                <a:lnTo>
                  <a:pt x="530261" y="250432"/>
                </a:lnTo>
                <a:lnTo>
                  <a:pt x="500435" y="250432"/>
                </a:lnTo>
                <a:lnTo>
                  <a:pt x="498425" y="250379"/>
                </a:lnTo>
                <a:lnTo>
                  <a:pt x="462153" y="230411"/>
                </a:lnTo>
                <a:lnTo>
                  <a:pt x="454247" y="187250"/>
                </a:lnTo>
                <a:lnTo>
                  <a:pt x="456664" y="153906"/>
                </a:lnTo>
                <a:lnTo>
                  <a:pt x="464437" y="131646"/>
                </a:lnTo>
                <a:lnTo>
                  <a:pt x="478353" y="119212"/>
                </a:lnTo>
                <a:lnTo>
                  <a:pt x="499199" y="115347"/>
                </a:lnTo>
                <a:lnTo>
                  <a:pt x="535533" y="115347"/>
                </a:lnTo>
                <a:lnTo>
                  <a:pt x="534505" y="114510"/>
                </a:lnTo>
                <a:lnTo>
                  <a:pt x="514586" y="107590"/>
                </a:lnTo>
                <a:lnTo>
                  <a:pt x="494613" y="105452"/>
                </a:lnTo>
                <a:close/>
              </a:path>
              <a:path w="1179830" h="260984">
                <a:moveTo>
                  <a:pt x="421411" y="244934"/>
                </a:moveTo>
                <a:lnTo>
                  <a:pt x="345759" y="244934"/>
                </a:lnTo>
                <a:lnTo>
                  <a:pt x="343308" y="247374"/>
                </a:lnTo>
                <a:lnTo>
                  <a:pt x="343298" y="253426"/>
                </a:lnTo>
                <a:lnTo>
                  <a:pt x="345759" y="255887"/>
                </a:lnTo>
                <a:lnTo>
                  <a:pt x="421411" y="255887"/>
                </a:lnTo>
                <a:lnTo>
                  <a:pt x="423871" y="253426"/>
                </a:lnTo>
                <a:lnTo>
                  <a:pt x="423861" y="247374"/>
                </a:lnTo>
                <a:lnTo>
                  <a:pt x="421411" y="244934"/>
                </a:lnTo>
                <a:close/>
              </a:path>
              <a:path w="1179830" h="260984">
                <a:moveTo>
                  <a:pt x="628012" y="244934"/>
                </a:moveTo>
                <a:lnTo>
                  <a:pt x="557731" y="244934"/>
                </a:lnTo>
                <a:lnTo>
                  <a:pt x="555291" y="247374"/>
                </a:lnTo>
                <a:lnTo>
                  <a:pt x="555281" y="253426"/>
                </a:lnTo>
                <a:lnTo>
                  <a:pt x="557731" y="255887"/>
                </a:lnTo>
                <a:lnTo>
                  <a:pt x="628012" y="255887"/>
                </a:lnTo>
                <a:lnTo>
                  <a:pt x="630483" y="253426"/>
                </a:lnTo>
                <a:lnTo>
                  <a:pt x="630472" y="247374"/>
                </a:lnTo>
                <a:lnTo>
                  <a:pt x="628012" y="244934"/>
                </a:lnTo>
                <a:close/>
              </a:path>
              <a:path w="1179830" h="260984">
                <a:moveTo>
                  <a:pt x="722836" y="244934"/>
                </a:moveTo>
                <a:lnTo>
                  <a:pt x="652535" y="244934"/>
                </a:lnTo>
                <a:lnTo>
                  <a:pt x="650084" y="247374"/>
                </a:lnTo>
                <a:lnTo>
                  <a:pt x="650084" y="253426"/>
                </a:lnTo>
                <a:lnTo>
                  <a:pt x="652535" y="255887"/>
                </a:lnTo>
                <a:lnTo>
                  <a:pt x="722836" y="255887"/>
                </a:lnTo>
                <a:lnTo>
                  <a:pt x="725307" y="253426"/>
                </a:lnTo>
                <a:lnTo>
                  <a:pt x="725307" y="247374"/>
                </a:lnTo>
                <a:lnTo>
                  <a:pt x="722836" y="244934"/>
                </a:lnTo>
                <a:close/>
              </a:path>
              <a:path w="1179830" h="260984">
                <a:moveTo>
                  <a:pt x="556621" y="208140"/>
                </a:moveTo>
                <a:lnTo>
                  <a:pt x="551700" y="208140"/>
                </a:lnTo>
                <a:lnTo>
                  <a:pt x="549836" y="209417"/>
                </a:lnTo>
                <a:lnTo>
                  <a:pt x="549082" y="211396"/>
                </a:lnTo>
                <a:lnTo>
                  <a:pt x="540472" y="227501"/>
                </a:lnTo>
                <a:lnTo>
                  <a:pt x="528956" y="239808"/>
                </a:lnTo>
                <a:lnTo>
                  <a:pt x="515341" y="247668"/>
                </a:lnTo>
                <a:lnTo>
                  <a:pt x="500435" y="250432"/>
                </a:lnTo>
                <a:lnTo>
                  <a:pt x="530261" y="250432"/>
                </a:lnTo>
                <a:lnTo>
                  <a:pt x="558569" y="215040"/>
                </a:lnTo>
                <a:lnTo>
                  <a:pt x="558883" y="210412"/>
                </a:lnTo>
                <a:lnTo>
                  <a:pt x="556621" y="208140"/>
                </a:lnTo>
                <a:close/>
              </a:path>
              <a:path w="1179830" h="260984">
                <a:moveTo>
                  <a:pt x="394825" y="106541"/>
                </a:moveTo>
                <a:lnTo>
                  <a:pt x="385243" y="107942"/>
                </a:lnTo>
                <a:lnTo>
                  <a:pt x="375618" y="108716"/>
                </a:lnTo>
                <a:lnTo>
                  <a:pt x="366190" y="109047"/>
                </a:lnTo>
                <a:lnTo>
                  <a:pt x="357203" y="109117"/>
                </a:lnTo>
                <a:lnTo>
                  <a:pt x="345717" y="109117"/>
                </a:lnTo>
                <a:lnTo>
                  <a:pt x="343267" y="111556"/>
                </a:lnTo>
                <a:lnTo>
                  <a:pt x="343256" y="117619"/>
                </a:lnTo>
                <a:lnTo>
                  <a:pt x="345717" y="120069"/>
                </a:lnTo>
                <a:lnTo>
                  <a:pt x="365528" y="120069"/>
                </a:lnTo>
                <a:lnTo>
                  <a:pt x="368617" y="122928"/>
                </a:lnTo>
                <a:lnTo>
                  <a:pt x="368889" y="126477"/>
                </a:lnTo>
                <a:lnTo>
                  <a:pt x="368910" y="238914"/>
                </a:lnTo>
                <a:lnTo>
                  <a:pt x="368397" y="242338"/>
                </a:lnTo>
                <a:lnTo>
                  <a:pt x="365402" y="244934"/>
                </a:lnTo>
                <a:lnTo>
                  <a:pt x="404563" y="244934"/>
                </a:lnTo>
                <a:lnTo>
                  <a:pt x="401496" y="241950"/>
                </a:lnTo>
                <a:lnTo>
                  <a:pt x="401383" y="239808"/>
                </a:lnTo>
                <a:lnTo>
                  <a:pt x="401296" y="108907"/>
                </a:lnTo>
                <a:lnTo>
                  <a:pt x="398752" y="106792"/>
                </a:lnTo>
                <a:lnTo>
                  <a:pt x="394825" y="106541"/>
                </a:lnTo>
                <a:close/>
              </a:path>
              <a:path w="1179830" h="260984">
                <a:moveTo>
                  <a:pt x="605143" y="0"/>
                </a:moveTo>
                <a:lnTo>
                  <a:pt x="601238" y="0"/>
                </a:lnTo>
                <a:lnTo>
                  <a:pt x="592826" y="1076"/>
                </a:lnTo>
                <a:lnTo>
                  <a:pt x="583768" y="1841"/>
                </a:lnTo>
                <a:lnTo>
                  <a:pt x="573999" y="2298"/>
                </a:lnTo>
                <a:lnTo>
                  <a:pt x="563448" y="2450"/>
                </a:lnTo>
                <a:lnTo>
                  <a:pt x="557731" y="2450"/>
                </a:lnTo>
                <a:lnTo>
                  <a:pt x="555281" y="4879"/>
                </a:lnTo>
                <a:lnTo>
                  <a:pt x="555281" y="10921"/>
                </a:lnTo>
                <a:lnTo>
                  <a:pt x="557731" y="13381"/>
                </a:lnTo>
                <a:lnTo>
                  <a:pt x="568380" y="13381"/>
                </a:lnTo>
                <a:lnTo>
                  <a:pt x="572013" y="13549"/>
                </a:lnTo>
                <a:lnTo>
                  <a:pt x="574998" y="16502"/>
                </a:lnTo>
                <a:lnTo>
                  <a:pt x="575123" y="238914"/>
                </a:lnTo>
                <a:lnTo>
                  <a:pt x="574998" y="241950"/>
                </a:lnTo>
                <a:lnTo>
                  <a:pt x="571877" y="244934"/>
                </a:lnTo>
                <a:lnTo>
                  <a:pt x="610777" y="244934"/>
                </a:lnTo>
                <a:lnTo>
                  <a:pt x="607710" y="241950"/>
                </a:lnTo>
                <a:lnTo>
                  <a:pt x="607584" y="238914"/>
                </a:lnTo>
                <a:lnTo>
                  <a:pt x="607562" y="173910"/>
                </a:lnTo>
                <a:lnTo>
                  <a:pt x="646983" y="173910"/>
                </a:lnTo>
                <a:lnTo>
                  <a:pt x="645331" y="172005"/>
                </a:lnTo>
                <a:lnTo>
                  <a:pt x="607562" y="172005"/>
                </a:lnTo>
                <a:lnTo>
                  <a:pt x="607562" y="2429"/>
                </a:lnTo>
                <a:lnTo>
                  <a:pt x="605143" y="0"/>
                </a:lnTo>
                <a:close/>
              </a:path>
              <a:path w="1179830" h="260984">
                <a:moveTo>
                  <a:pt x="646983" y="173910"/>
                </a:moveTo>
                <a:lnTo>
                  <a:pt x="607562" y="173910"/>
                </a:lnTo>
                <a:lnTo>
                  <a:pt x="607751" y="174800"/>
                </a:lnTo>
                <a:lnTo>
                  <a:pt x="607876" y="175722"/>
                </a:lnTo>
                <a:lnTo>
                  <a:pt x="666053" y="243071"/>
                </a:lnTo>
                <a:lnTo>
                  <a:pt x="665990" y="243311"/>
                </a:lnTo>
                <a:lnTo>
                  <a:pt x="666634" y="244044"/>
                </a:lnTo>
                <a:lnTo>
                  <a:pt x="666597" y="244610"/>
                </a:lnTo>
                <a:lnTo>
                  <a:pt x="666293" y="244914"/>
                </a:lnTo>
                <a:lnTo>
                  <a:pt x="665864" y="244934"/>
                </a:lnTo>
                <a:lnTo>
                  <a:pt x="709727" y="244934"/>
                </a:lnTo>
                <a:lnTo>
                  <a:pt x="707779" y="244044"/>
                </a:lnTo>
                <a:lnTo>
                  <a:pt x="646983" y="173910"/>
                </a:lnTo>
                <a:close/>
              </a:path>
              <a:path w="1179830" h="260984">
                <a:moveTo>
                  <a:pt x="689476" y="120069"/>
                </a:moveTo>
                <a:lnTo>
                  <a:pt x="666639" y="120069"/>
                </a:lnTo>
                <a:lnTo>
                  <a:pt x="667016" y="120436"/>
                </a:lnTo>
                <a:lnTo>
                  <a:pt x="666587" y="121608"/>
                </a:lnTo>
                <a:lnTo>
                  <a:pt x="608149" y="169377"/>
                </a:lnTo>
                <a:lnTo>
                  <a:pt x="607782" y="170685"/>
                </a:lnTo>
                <a:lnTo>
                  <a:pt x="607562" y="172005"/>
                </a:lnTo>
                <a:lnTo>
                  <a:pt x="645331" y="172005"/>
                </a:lnTo>
                <a:lnTo>
                  <a:pt x="638650" y="164298"/>
                </a:lnTo>
                <a:lnTo>
                  <a:pt x="638378" y="163618"/>
                </a:lnTo>
                <a:lnTo>
                  <a:pt x="638378" y="162089"/>
                </a:lnTo>
                <a:lnTo>
                  <a:pt x="638755" y="161324"/>
                </a:lnTo>
                <a:lnTo>
                  <a:pt x="639477" y="160707"/>
                </a:lnTo>
                <a:lnTo>
                  <a:pt x="687895" y="120624"/>
                </a:lnTo>
                <a:lnTo>
                  <a:pt x="689476" y="120069"/>
                </a:lnTo>
                <a:close/>
              </a:path>
              <a:path w="1179830" h="260984">
                <a:moveTo>
                  <a:pt x="535533" y="115347"/>
                </a:moveTo>
                <a:lnTo>
                  <a:pt x="499199" y="115347"/>
                </a:lnTo>
                <a:lnTo>
                  <a:pt x="508013" y="116140"/>
                </a:lnTo>
                <a:lnTo>
                  <a:pt x="518298" y="118505"/>
                </a:lnTo>
                <a:lnTo>
                  <a:pt x="526831" y="122419"/>
                </a:lnTo>
                <a:lnTo>
                  <a:pt x="530392" y="127859"/>
                </a:lnTo>
                <a:lnTo>
                  <a:pt x="530392" y="128624"/>
                </a:lnTo>
                <a:lnTo>
                  <a:pt x="518162" y="137985"/>
                </a:lnTo>
                <a:lnTo>
                  <a:pt x="518162" y="147911"/>
                </a:lnTo>
                <a:lnTo>
                  <a:pt x="519577" y="155356"/>
                </a:lnTo>
                <a:lnTo>
                  <a:pt x="523541" y="161169"/>
                </a:lnTo>
                <a:lnTo>
                  <a:pt x="529629" y="164949"/>
                </a:lnTo>
                <a:lnTo>
                  <a:pt x="537418" y="166298"/>
                </a:lnTo>
                <a:lnTo>
                  <a:pt x="545380" y="164488"/>
                </a:lnTo>
                <a:lnTo>
                  <a:pt x="551176" y="159756"/>
                </a:lnTo>
                <a:lnTo>
                  <a:pt x="554719" y="153152"/>
                </a:lnTo>
                <a:lnTo>
                  <a:pt x="555920" y="145723"/>
                </a:lnTo>
                <a:lnTo>
                  <a:pt x="549805" y="126969"/>
                </a:lnTo>
                <a:lnTo>
                  <a:pt x="535533" y="115347"/>
                </a:lnTo>
                <a:close/>
              </a:path>
              <a:path w="1179830" h="260984">
                <a:moveTo>
                  <a:pt x="710240" y="109117"/>
                </a:moveTo>
                <a:lnTo>
                  <a:pt x="649854" y="109117"/>
                </a:lnTo>
                <a:lnTo>
                  <a:pt x="647404" y="111556"/>
                </a:lnTo>
                <a:lnTo>
                  <a:pt x="647404" y="117619"/>
                </a:lnTo>
                <a:lnTo>
                  <a:pt x="649854" y="120069"/>
                </a:lnTo>
                <a:lnTo>
                  <a:pt x="710240" y="120069"/>
                </a:lnTo>
                <a:lnTo>
                  <a:pt x="712690" y="117619"/>
                </a:lnTo>
                <a:lnTo>
                  <a:pt x="712690" y="111556"/>
                </a:lnTo>
                <a:lnTo>
                  <a:pt x="710240" y="109117"/>
                </a:lnTo>
                <a:close/>
              </a:path>
              <a:path w="1179830" h="260984">
                <a:moveTo>
                  <a:pt x="297498" y="244934"/>
                </a:moveTo>
                <a:lnTo>
                  <a:pt x="214611" y="244934"/>
                </a:lnTo>
                <a:lnTo>
                  <a:pt x="212150" y="247374"/>
                </a:lnTo>
                <a:lnTo>
                  <a:pt x="212150" y="253426"/>
                </a:lnTo>
                <a:lnTo>
                  <a:pt x="214611" y="255887"/>
                </a:lnTo>
                <a:lnTo>
                  <a:pt x="297498" y="255887"/>
                </a:lnTo>
                <a:lnTo>
                  <a:pt x="299969" y="253426"/>
                </a:lnTo>
                <a:lnTo>
                  <a:pt x="299969" y="247374"/>
                </a:lnTo>
                <a:lnTo>
                  <a:pt x="297498" y="244934"/>
                </a:lnTo>
                <a:close/>
              </a:path>
              <a:path w="1179830" h="260984">
                <a:moveTo>
                  <a:pt x="266934" y="106457"/>
                </a:moveTo>
                <a:lnTo>
                  <a:pt x="263897" y="106457"/>
                </a:lnTo>
                <a:lnTo>
                  <a:pt x="262693" y="106583"/>
                </a:lnTo>
                <a:lnTo>
                  <a:pt x="253124" y="107959"/>
                </a:lnTo>
                <a:lnTo>
                  <a:pt x="243544" y="108721"/>
                </a:lnTo>
                <a:lnTo>
                  <a:pt x="234189" y="109048"/>
                </a:lnTo>
                <a:lnTo>
                  <a:pt x="225291" y="109117"/>
                </a:lnTo>
                <a:lnTo>
                  <a:pt x="214611" y="109117"/>
                </a:lnTo>
                <a:lnTo>
                  <a:pt x="212150" y="111556"/>
                </a:lnTo>
                <a:lnTo>
                  <a:pt x="212150" y="117619"/>
                </a:lnTo>
                <a:lnTo>
                  <a:pt x="214611" y="120069"/>
                </a:lnTo>
                <a:lnTo>
                  <a:pt x="234746" y="120069"/>
                </a:lnTo>
                <a:lnTo>
                  <a:pt x="237867" y="122959"/>
                </a:lnTo>
                <a:lnTo>
                  <a:pt x="238092" y="125799"/>
                </a:lnTo>
                <a:lnTo>
                  <a:pt x="238149" y="238380"/>
                </a:lnTo>
                <a:lnTo>
                  <a:pt x="237867" y="242034"/>
                </a:lnTo>
                <a:lnTo>
                  <a:pt x="234746" y="244934"/>
                </a:lnTo>
                <a:lnTo>
                  <a:pt x="273866" y="244934"/>
                </a:lnTo>
                <a:lnTo>
                  <a:pt x="270766" y="241992"/>
                </a:lnTo>
                <a:lnTo>
                  <a:pt x="270540" y="238380"/>
                </a:lnTo>
                <a:lnTo>
                  <a:pt x="270536" y="177041"/>
                </a:lnTo>
                <a:lnTo>
                  <a:pt x="271167" y="167224"/>
                </a:lnTo>
                <a:lnTo>
                  <a:pt x="273006" y="157268"/>
                </a:lnTo>
                <a:lnTo>
                  <a:pt x="275965" y="147511"/>
                </a:lnTo>
                <a:lnTo>
                  <a:pt x="279960" y="138288"/>
                </a:lnTo>
                <a:lnTo>
                  <a:pt x="282532" y="134456"/>
                </a:lnTo>
                <a:lnTo>
                  <a:pt x="272012" y="134456"/>
                </a:lnTo>
                <a:lnTo>
                  <a:pt x="269384" y="133608"/>
                </a:lnTo>
                <a:lnTo>
                  <a:pt x="269384" y="108897"/>
                </a:lnTo>
                <a:lnTo>
                  <a:pt x="266934" y="106457"/>
                </a:lnTo>
                <a:close/>
              </a:path>
              <a:path w="1179830" h="260984">
                <a:moveTo>
                  <a:pt x="334540" y="117535"/>
                </a:moveTo>
                <a:lnTo>
                  <a:pt x="302734" y="117535"/>
                </a:lnTo>
                <a:lnTo>
                  <a:pt x="302734" y="118823"/>
                </a:lnTo>
                <a:lnTo>
                  <a:pt x="301215" y="124163"/>
                </a:lnTo>
                <a:lnTo>
                  <a:pt x="301280" y="133817"/>
                </a:lnTo>
                <a:lnTo>
                  <a:pt x="309529" y="141901"/>
                </a:lnTo>
                <a:lnTo>
                  <a:pt x="326754" y="141901"/>
                </a:lnTo>
                <a:lnTo>
                  <a:pt x="336670" y="136728"/>
                </a:lnTo>
                <a:lnTo>
                  <a:pt x="336551" y="126519"/>
                </a:lnTo>
                <a:lnTo>
                  <a:pt x="334961" y="118121"/>
                </a:lnTo>
                <a:lnTo>
                  <a:pt x="334540" y="117535"/>
                </a:lnTo>
                <a:close/>
              </a:path>
              <a:path w="1179830" h="260984">
                <a:moveTo>
                  <a:pt x="312053" y="105483"/>
                </a:moveTo>
                <a:lnTo>
                  <a:pt x="296566" y="108721"/>
                </a:lnTo>
                <a:lnTo>
                  <a:pt x="284611" y="116458"/>
                </a:lnTo>
                <a:lnTo>
                  <a:pt x="276072" y="125799"/>
                </a:lnTo>
                <a:lnTo>
                  <a:pt x="270881" y="133817"/>
                </a:lnTo>
                <a:lnTo>
                  <a:pt x="272012" y="134456"/>
                </a:lnTo>
                <a:lnTo>
                  <a:pt x="282532" y="134456"/>
                </a:lnTo>
                <a:lnTo>
                  <a:pt x="286687" y="128265"/>
                </a:lnTo>
                <a:lnTo>
                  <a:pt x="293430" y="121885"/>
                </a:lnTo>
                <a:lnTo>
                  <a:pt x="298595" y="118518"/>
                </a:lnTo>
                <a:lnTo>
                  <a:pt x="300587" y="117535"/>
                </a:lnTo>
                <a:lnTo>
                  <a:pt x="334540" y="117535"/>
                </a:lnTo>
                <a:lnTo>
                  <a:pt x="330063" y="111301"/>
                </a:lnTo>
                <a:lnTo>
                  <a:pt x="322313" y="106988"/>
                </a:lnTo>
                <a:lnTo>
                  <a:pt x="312053" y="105483"/>
                </a:lnTo>
                <a:close/>
              </a:path>
              <a:path w="1179830" h="260984">
                <a:moveTo>
                  <a:pt x="203376" y="185219"/>
                </a:moveTo>
                <a:lnTo>
                  <a:pt x="196664" y="185219"/>
                </a:lnTo>
                <a:lnTo>
                  <a:pt x="194046" y="187366"/>
                </a:lnTo>
                <a:lnTo>
                  <a:pt x="193386" y="190486"/>
                </a:lnTo>
                <a:lnTo>
                  <a:pt x="184092" y="220061"/>
                </a:lnTo>
                <a:lnTo>
                  <a:pt x="169878" y="236429"/>
                </a:lnTo>
                <a:lnTo>
                  <a:pt x="148634" y="243433"/>
                </a:lnTo>
                <a:lnTo>
                  <a:pt x="118247" y="244914"/>
                </a:lnTo>
                <a:lnTo>
                  <a:pt x="2460" y="244914"/>
                </a:lnTo>
                <a:lnTo>
                  <a:pt x="0" y="247374"/>
                </a:lnTo>
                <a:lnTo>
                  <a:pt x="0" y="253405"/>
                </a:lnTo>
                <a:lnTo>
                  <a:pt x="2460" y="255856"/>
                </a:lnTo>
                <a:lnTo>
                  <a:pt x="192674" y="255887"/>
                </a:lnTo>
                <a:lnTo>
                  <a:pt x="197920" y="255887"/>
                </a:lnTo>
                <a:lnTo>
                  <a:pt x="202255" y="251625"/>
                </a:lnTo>
                <a:lnTo>
                  <a:pt x="202318" y="246453"/>
                </a:lnTo>
                <a:lnTo>
                  <a:pt x="206328" y="191732"/>
                </a:lnTo>
                <a:lnTo>
                  <a:pt x="206328" y="188130"/>
                </a:lnTo>
                <a:lnTo>
                  <a:pt x="203376" y="185219"/>
                </a:lnTo>
                <a:close/>
              </a:path>
              <a:path w="1179830" h="260984">
                <a:moveTo>
                  <a:pt x="76531" y="21036"/>
                </a:moveTo>
                <a:lnTo>
                  <a:pt x="30459" y="21036"/>
                </a:lnTo>
                <a:lnTo>
                  <a:pt x="33632" y="24208"/>
                </a:lnTo>
                <a:lnTo>
                  <a:pt x="33632" y="241730"/>
                </a:lnTo>
                <a:lnTo>
                  <a:pt x="30459" y="244914"/>
                </a:lnTo>
                <a:lnTo>
                  <a:pt x="76531" y="244914"/>
                </a:lnTo>
                <a:lnTo>
                  <a:pt x="73411" y="241887"/>
                </a:lnTo>
                <a:lnTo>
                  <a:pt x="73411" y="138194"/>
                </a:lnTo>
                <a:lnTo>
                  <a:pt x="76573" y="135168"/>
                </a:lnTo>
                <a:lnTo>
                  <a:pt x="137912" y="135158"/>
                </a:lnTo>
                <a:lnTo>
                  <a:pt x="137912" y="123273"/>
                </a:lnTo>
                <a:lnTo>
                  <a:pt x="76594" y="123273"/>
                </a:lnTo>
                <a:lnTo>
                  <a:pt x="73411" y="120195"/>
                </a:lnTo>
                <a:lnTo>
                  <a:pt x="73411" y="24041"/>
                </a:lnTo>
                <a:lnTo>
                  <a:pt x="76531" y="21036"/>
                </a:lnTo>
                <a:close/>
              </a:path>
              <a:path w="1179830" h="260984">
                <a:moveTo>
                  <a:pt x="137912" y="135158"/>
                </a:moveTo>
                <a:lnTo>
                  <a:pt x="80447" y="135158"/>
                </a:lnTo>
                <a:lnTo>
                  <a:pt x="99729" y="137176"/>
                </a:lnTo>
                <a:lnTo>
                  <a:pt x="113524" y="142941"/>
                </a:lnTo>
                <a:lnTo>
                  <a:pt x="122314" y="154422"/>
                </a:lnTo>
                <a:lnTo>
                  <a:pt x="126582" y="173586"/>
                </a:lnTo>
                <a:lnTo>
                  <a:pt x="126676" y="176654"/>
                </a:lnTo>
                <a:lnTo>
                  <a:pt x="129168" y="179031"/>
                </a:lnTo>
                <a:lnTo>
                  <a:pt x="135357" y="179031"/>
                </a:lnTo>
                <a:lnTo>
                  <a:pt x="137912" y="176528"/>
                </a:lnTo>
                <a:lnTo>
                  <a:pt x="137912" y="135158"/>
                </a:lnTo>
                <a:close/>
              </a:path>
              <a:path w="1179830" h="260984">
                <a:moveTo>
                  <a:pt x="135283" y="84332"/>
                </a:moveTo>
                <a:lnTo>
                  <a:pt x="129231" y="84332"/>
                </a:lnTo>
                <a:lnTo>
                  <a:pt x="126750" y="86468"/>
                </a:lnTo>
                <a:lnTo>
                  <a:pt x="126341" y="89264"/>
                </a:lnTo>
                <a:lnTo>
                  <a:pt x="121344" y="107649"/>
                </a:lnTo>
                <a:lnTo>
                  <a:pt x="112955" y="117824"/>
                </a:lnTo>
                <a:lnTo>
                  <a:pt x="99771" y="122222"/>
                </a:lnTo>
                <a:lnTo>
                  <a:pt x="80384" y="123273"/>
                </a:lnTo>
                <a:lnTo>
                  <a:pt x="137912" y="123273"/>
                </a:lnTo>
                <a:lnTo>
                  <a:pt x="137912" y="86939"/>
                </a:lnTo>
                <a:lnTo>
                  <a:pt x="135283" y="84332"/>
                </a:lnTo>
                <a:close/>
              </a:path>
              <a:path w="1179830" h="260984">
                <a:moveTo>
                  <a:pt x="192046" y="10083"/>
                </a:moveTo>
                <a:lnTo>
                  <a:pt x="2460" y="10083"/>
                </a:lnTo>
                <a:lnTo>
                  <a:pt x="0" y="12533"/>
                </a:lnTo>
                <a:lnTo>
                  <a:pt x="0" y="18575"/>
                </a:lnTo>
                <a:lnTo>
                  <a:pt x="2460" y="21036"/>
                </a:lnTo>
                <a:lnTo>
                  <a:pt x="121703" y="21036"/>
                </a:lnTo>
                <a:lnTo>
                  <a:pt x="145183" y="22820"/>
                </a:lnTo>
                <a:lnTo>
                  <a:pt x="163595" y="29639"/>
                </a:lnTo>
                <a:lnTo>
                  <a:pt x="176830" y="43692"/>
                </a:lnTo>
                <a:lnTo>
                  <a:pt x="184779" y="67181"/>
                </a:lnTo>
                <a:lnTo>
                  <a:pt x="185282" y="69987"/>
                </a:lnTo>
                <a:lnTo>
                  <a:pt x="187701" y="71997"/>
                </a:lnTo>
                <a:lnTo>
                  <a:pt x="193816" y="71997"/>
                </a:lnTo>
                <a:lnTo>
                  <a:pt x="196381" y="69411"/>
                </a:lnTo>
                <a:lnTo>
                  <a:pt x="196381" y="14418"/>
                </a:lnTo>
                <a:lnTo>
                  <a:pt x="192046" y="10083"/>
                </a:lnTo>
                <a:close/>
              </a:path>
            </a:pathLst>
          </a:custGeom>
          <a:solidFill>
            <a:srgbClr val="404040"/>
          </a:solidFill>
        </p:spPr>
        <p:txBody>
          <a:bodyPr wrap="square" lIns="0" tIns="0" rIns="0" bIns="0" rtlCol="0"/>
          <a:lstStyle/>
          <a:p>
            <a:endParaRPr sz="819"/>
          </a:p>
        </p:txBody>
      </p:sp>
      <p:sp>
        <p:nvSpPr>
          <p:cNvPr id="22" name="bg object 22"/>
          <p:cNvSpPr/>
          <p:nvPr/>
        </p:nvSpPr>
        <p:spPr>
          <a:xfrm>
            <a:off x="374590" y="6378267"/>
            <a:ext cx="58053" cy="77398"/>
          </a:xfrm>
          <a:custGeom>
            <a:avLst/>
            <a:gdLst/>
            <a:ahLst/>
            <a:cxnLst/>
            <a:rect l="l" t="t" r="r" b="b"/>
            <a:pathLst>
              <a:path w="127634" h="127634">
                <a:moveTo>
                  <a:pt x="127011" y="0"/>
                </a:moveTo>
                <a:lnTo>
                  <a:pt x="0" y="0"/>
                </a:lnTo>
                <a:lnTo>
                  <a:pt x="0" y="127011"/>
                </a:lnTo>
                <a:lnTo>
                  <a:pt x="127011" y="127011"/>
                </a:lnTo>
                <a:lnTo>
                  <a:pt x="127011" y="0"/>
                </a:lnTo>
                <a:close/>
              </a:path>
            </a:pathLst>
          </a:custGeom>
          <a:solidFill>
            <a:srgbClr val="D51317"/>
          </a:solidFill>
        </p:spPr>
        <p:txBody>
          <a:bodyPr wrap="square" lIns="0" tIns="0" rIns="0" bIns="0" rtlCol="0"/>
          <a:lstStyle/>
          <a:p>
            <a:endParaRPr sz="819"/>
          </a:p>
        </p:txBody>
      </p:sp>
      <p:sp>
        <p:nvSpPr>
          <p:cNvPr id="23" name="bg object 23"/>
          <p:cNvSpPr/>
          <p:nvPr/>
        </p:nvSpPr>
        <p:spPr>
          <a:xfrm>
            <a:off x="3888581" y="6287861"/>
            <a:ext cx="0" cy="377748"/>
          </a:xfrm>
          <a:custGeom>
            <a:avLst/>
            <a:gdLst/>
            <a:ahLst/>
            <a:cxnLst/>
            <a:rect l="l" t="t" r="r" b="b"/>
            <a:pathLst>
              <a:path h="622934">
                <a:moveTo>
                  <a:pt x="0" y="622316"/>
                </a:moveTo>
                <a:lnTo>
                  <a:pt x="0" y="0"/>
                </a:lnTo>
              </a:path>
            </a:pathLst>
          </a:custGeom>
          <a:ln w="10470">
            <a:solidFill>
              <a:srgbClr val="FFFFFF"/>
            </a:solidFill>
          </a:ln>
        </p:spPr>
        <p:txBody>
          <a:bodyPr wrap="square" lIns="0" tIns="0" rIns="0" bIns="0" rtlCol="0"/>
          <a:lstStyle/>
          <a:p>
            <a:endParaRPr sz="819"/>
          </a:p>
        </p:txBody>
      </p:sp>
      <p:sp>
        <p:nvSpPr>
          <p:cNvPr id="24" name="bg object 24"/>
          <p:cNvSpPr/>
          <p:nvPr/>
        </p:nvSpPr>
        <p:spPr>
          <a:xfrm>
            <a:off x="5733971" y="6287861"/>
            <a:ext cx="0" cy="377748"/>
          </a:xfrm>
          <a:custGeom>
            <a:avLst/>
            <a:gdLst/>
            <a:ahLst/>
            <a:cxnLst/>
            <a:rect l="l" t="t" r="r" b="b"/>
            <a:pathLst>
              <a:path h="622934">
                <a:moveTo>
                  <a:pt x="0" y="622316"/>
                </a:moveTo>
                <a:lnTo>
                  <a:pt x="0" y="0"/>
                </a:lnTo>
              </a:path>
            </a:pathLst>
          </a:custGeom>
          <a:ln w="10470">
            <a:solidFill>
              <a:srgbClr val="FFFFFF"/>
            </a:solidFill>
          </a:ln>
        </p:spPr>
        <p:txBody>
          <a:bodyPr wrap="square" lIns="0" tIns="0" rIns="0" bIns="0" rtlCol="0"/>
          <a:lstStyle/>
          <a:p>
            <a:endParaRPr sz="819"/>
          </a:p>
        </p:txBody>
      </p:sp>
      <p:sp>
        <p:nvSpPr>
          <p:cNvPr id="2" name="Holder 2"/>
          <p:cNvSpPr>
            <a:spLocks noGrp="1"/>
          </p:cNvSpPr>
          <p:nvPr>
            <p:ph type="ctrTitle"/>
          </p:nvPr>
        </p:nvSpPr>
        <p:spPr>
          <a:xfrm>
            <a:off x="4009027" y="1821542"/>
            <a:ext cx="1125945" cy="402418"/>
          </a:xfrm>
          <a:prstGeom prst="rect">
            <a:avLst/>
          </a:prstGeom>
        </p:spPr>
        <p:txBody>
          <a:bodyPr wrap="square" lIns="0" tIns="0" rIns="0" bIns="0">
            <a:spAutoFit/>
          </a:bodyPr>
          <a:lstStyle>
            <a:lvl1pPr>
              <a:defRPr sz="2615" b="1" i="0">
                <a:solidFill>
                  <a:schemeClr val="bg1"/>
                </a:solidFill>
                <a:latin typeface="FreightSansProSemibold-Regular"/>
                <a:cs typeface="FreightSansProSemibold-Regula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121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28650" y="1498601"/>
            <a:ext cx="7886700" cy="1117600"/>
          </a:xfrm>
          <a:prstGeom prst="rect">
            <a:avLst/>
          </a:prstGeom>
        </p:spPr>
        <p:txBody>
          <a:bodyPr anchor="b"/>
          <a:lstStyle>
            <a:lvl1pPr>
              <a:defRPr sz="3500" b="1">
                <a:latin typeface="+mn-lt"/>
              </a:defRPr>
            </a:lvl1pPr>
          </a:lstStyle>
          <a:p>
            <a:r>
              <a:rPr lang="it-IT" dirty="0"/>
              <a:t>[Titolo slide]</a:t>
            </a:r>
          </a:p>
        </p:txBody>
      </p:sp>
      <p:sp>
        <p:nvSpPr>
          <p:cNvPr id="4" name="Segnaposto testo 3"/>
          <p:cNvSpPr>
            <a:spLocks noGrp="1"/>
          </p:cNvSpPr>
          <p:nvPr>
            <p:ph type="body" sz="quarter" idx="10" hasCustomPrompt="1"/>
          </p:nvPr>
        </p:nvSpPr>
        <p:spPr>
          <a:xfrm>
            <a:off x="628650" y="2705100"/>
            <a:ext cx="7886700" cy="1778000"/>
          </a:xfrm>
          <a:prstGeom prst="rect">
            <a:avLst/>
          </a:prstGeom>
        </p:spPr>
        <p:txBody>
          <a:bodyPr/>
          <a:lstStyle>
            <a:lvl1pPr marL="0" indent="0">
              <a:buNone/>
              <a:defRPr sz="2500"/>
            </a:lvl1pPr>
          </a:lstStyle>
          <a:p>
            <a:pPr lvl="0"/>
            <a:r>
              <a:rPr lang="it-IT" dirty="0"/>
              <a:t>[Sottotitolo slide]</a:t>
            </a:r>
          </a:p>
        </p:txBody>
      </p:sp>
    </p:spTree>
    <p:extLst>
      <p:ext uri="{BB962C8B-B14F-4D97-AF65-F5344CB8AC3E}">
        <p14:creationId xmlns:p14="http://schemas.microsoft.com/office/powerpoint/2010/main" val="236184076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256219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507593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941619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40975305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2EF2B80B-577C-4E82-9CD9-0F51AB336111}"/>
              </a:ext>
            </a:extLst>
          </p:cNvPr>
          <p:cNvSpPr txBox="1"/>
          <p:nvPr userDrawn="1"/>
        </p:nvSpPr>
        <p:spPr>
          <a:xfrm>
            <a:off x="0" y="6514011"/>
            <a:ext cx="9144000" cy="369332"/>
          </a:xfrm>
          <a:prstGeom prst="rect">
            <a:avLst/>
          </a:prstGeom>
          <a:solidFill>
            <a:schemeClr val="bg2">
              <a:lumMod val="50000"/>
            </a:schemeClr>
          </a:solidFill>
        </p:spPr>
        <p:txBody>
          <a:bodyPr wrap="square" rtlCol="0">
            <a:spAutoFit/>
          </a:bodyPr>
          <a:lstStyle/>
          <a:p>
            <a:r>
              <a:rPr lang="it-IT" b="1" dirty="0">
                <a:solidFill>
                  <a:srgbClr val="FFFF00"/>
                </a:solidFill>
                <a:latin typeface="Arial Rounded MT Bold" panose="020F0704030504030204" pitchFamily="34" charset="0"/>
              </a:rPr>
              <a:t>Flavio Fogarolo 						      					</a:t>
            </a:r>
            <a:r>
              <a:rPr lang="it-IT" b="1" dirty="0" err="1">
                <a:solidFill>
                  <a:srgbClr val="FFFF00"/>
                </a:solidFill>
                <a:latin typeface="Arial Rounded MT Bold" panose="020F0704030504030204" pitchFamily="34" charset="0"/>
              </a:rPr>
              <a:t>flavio@flaviofogarolo.it</a:t>
            </a:r>
            <a:endParaRPr lang="it-IT" b="1" dirty="0">
              <a:solidFill>
                <a:srgbClr val="FFFF00"/>
              </a:solidFill>
              <a:latin typeface="Arial Rounded MT Bold" panose="020F0704030504030204" pitchFamily="34" charset="0"/>
            </a:endParaRPr>
          </a:p>
        </p:txBody>
      </p:sp>
    </p:spTree>
    <p:extLst>
      <p:ext uri="{BB962C8B-B14F-4D97-AF65-F5344CB8AC3E}">
        <p14:creationId xmlns:p14="http://schemas.microsoft.com/office/powerpoint/2010/main" val="264927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O TES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28650" y="365125"/>
            <a:ext cx="7886700" cy="549275"/>
          </a:xfrm>
          <a:prstGeom prst="rect">
            <a:avLst/>
          </a:prstGeom>
        </p:spPr>
        <p:txBody>
          <a:bodyPr/>
          <a:lstStyle>
            <a:lvl1pPr>
              <a:defRPr sz="3500" b="1">
                <a:latin typeface="+mn-lt"/>
              </a:defRPr>
            </a:lvl1pPr>
          </a:lstStyle>
          <a:p>
            <a:r>
              <a:rPr lang="it-IT" dirty="0"/>
              <a:t>[Titolo slide]</a:t>
            </a:r>
          </a:p>
        </p:txBody>
      </p:sp>
      <p:sp>
        <p:nvSpPr>
          <p:cNvPr id="4" name="Segnaposto testo 3"/>
          <p:cNvSpPr>
            <a:spLocks noGrp="1"/>
          </p:cNvSpPr>
          <p:nvPr>
            <p:ph type="body" sz="quarter" idx="10" hasCustomPrompt="1"/>
          </p:nvPr>
        </p:nvSpPr>
        <p:spPr>
          <a:xfrm>
            <a:off x="628650" y="1003300"/>
            <a:ext cx="7886700" cy="444500"/>
          </a:xfrm>
          <a:prstGeom prst="rect">
            <a:avLst/>
          </a:prstGeom>
        </p:spPr>
        <p:txBody>
          <a:bodyPr/>
          <a:lstStyle>
            <a:lvl1pPr marL="0" indent="0">
              <a:buNone/>
              <a:defRPr sz="2500"/>
            </a:lvl1pPr>
          </a:lstStyle>
          <a:p>
            <a:pPr lvl="0"/>
            <a:r>
              <a:rPr lang="it-IT" dirty="0"/>
              <a:t>[Sottotitolo slide]</a:t>
            </a:r>
          </a:p>
        </p:txBody>
      </p:sp>
      <p:sp>
        <p:nvSpPr>
          <p:cNvPr id="6" name="Segnaposto testo 5"/>
          <p:cNvSpPr>
            <a:spLocks noGrp="1"/>
          </p:cNvSpPr>
          <p:nvPr>
            <p:ph type="body" sz="quarter" idx="11" hasCustomPrompt="1"/>
          </p:nvPr>
        </p:nvSpPr>
        <p:spPr>
          <a:xfrm>
            <a:off x="628650" y="1765300"/>
            <a:ext cx="7886700" cy="3975100"/>
          </a:xfrm>
          <a:prstGeom prst="rect">
            <a:avLst/>
          </a:prstGeom>
        </p:spPr>
        <p:txBody>
          <a:bodyPr/>
          <a:lstStyle>
            <a:lvl1pPr marL="0" indent="0">
              <a:buNone/>
              <a:defRPr sz="20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slide]</a:t>
            </a:r>
          </a:p>
        </p:txBody>
      </p:sp>
    </p:spTree>
    <p:extLst>
      <p:ext uri="{BB962C8B-B14F-4D97-AF65-F5344CB8AC3E}">
        <p14:creationId xmlns:p14="http://schemas.microsoft.com/office/powerpoint/2010/main" val="73272632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IMMAGINE">
    <p:spTree>
      <p:nvGrpSpPr>
        <p:cNvPr id="1" name=""/>
        <p:cNvGrpSpPr/>
        <p:nvPr/>
      </p:nvGrpSpPr>
      <p:grpSpPr>
        <a:xfrm>
          <a:off x="0" y="0"/>
          <a:ext cx="0" cy="0"/>
          <a:chOff x="0" y="0"/>
          <a:chExt cx="0" cy="0"/>
        </a:xfrm>
      </p:grpSpPr>
      <p:sp>
        <p:nvSpPr>
          <p:cNvPr id="3" name="Titolo 1"/>
          <p:cNvSpPr>
            <a:spLocks noGrp="1"/>
          </p:cNvSpPr>
          <p:nvPr>
            <p:ph type="title" hasCustomPrompt="1"/>
          </p:nvPr>
        </p:nvSpPr>
        <p:spPr>
          <a:xfrm>
            <a:off x="628650" y="365125"/>
            <a:ext cx="7886700" cy="549275"/>
          </a:xfrm>
          <a:prstGeom prst="rect">
            <a:avLst/>
          </a:prstGeom>
        </p:spPr>
        <p:txBody>
          <a:bodyPr/>
          <a:lstStyle>
            <a:lvl1pPr>
              <a:defRPr sz="3500" b="1">
                <a:latin typeface="+mn-lt"/>
              </a:defRPr>
            </a:lvl1pPr>
          </a:lstStyle>
          <a:p>
            <a:r>
              <a:rPr lang="it-IT" dirty="0"/>
              <a:t>[Titolo slide]</a:t>
            </a:r>
          </a:p>
        </p:txBody>
      </p:sp>
      <p:sp>
        <p:nvSpPr>
          <p:cNvPr id="4" name="Segnaposto testo 3"/>
          <p:cNvSpPr>
            <a:spLocks noGrp="1"/>
          </p:cNvSpPr>
          <p:nvPr>
            <p:ph type="body" sz="quarter" idx="10" hasCustomPrompt="1"/>
          </p:nvPr>
        </p:nvSpPr>
        <p:spPr>
          <a:xfrm>
            <a:off x="628650" y="1003300"/>
            <a:ext cx="7886700" cy="444500"/>
          </a:xfrm>
          <a:prstGeom prst="rect">
            <a:avLst/>
          </a:prstGeom>
        </p:spPr>
        <p:txBody>
          <a:bodyPr/>
          <a:lstStyle>
            <a:lvl1pPr marL="0" indent="0">
              <a:buNone/>
              <a:defRPr sz="2500"/>
            </a:lvl1pPr>
          </a:lstStyle>
          <a:p>
            <a:pPr lvl="0"/>
            <a:r>
              <a:rPr lang="it-IT" dirty="0"/>
              <a:t>[Sottotitolo slide]</a:t>
            </a:r>
          </a:p>
        </p:txBody>
      </p:sp>
      <p:sp>
        <p:nvSpPr>
          <p:cNvPr id="6" name="Segnaposto immagine 6"/>
          <p:cNvSpPr>
            <a:spLocks noGrp="1"/>
          </p:cNvSpPr>
          <p:nvPr>
            <p:ph type="pic" sz="quarter" idx="12" hasCustomPrompt="1"/>
          </p:nvPr>
        </p:nvSpPr>
        <p:spPr>
          <a:xfrm>
            <a:off x="628650" y="1765300"/>
            <a:ext cx="7886700" cy="3987800"/>
          </a:xfrm>
          <a:prstGeom prst="rect">
            <a:avLst/>
          </a:prstGeom>
        </p:spPr>
        <p:txBody>
          <a:bodyPr bIns="936000"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aseline="0"/>
            </a:lvl1pPr>
          </a:lstStyle>
          <a:p>
            <a:r>
              <a:rPr lang="it-IT" dirty="0"/>
              <a:t>[TRASCINARE L’IMMAGINE QUI]</a:t>
            </a:r>
          </a:p>
        </p:txBody>
      </p:sp>
    </p:spTree>
    <p:extLst>
      <p:ext uri="{BB962C8B-B14F-4D97-AF65-F5344CB8AC3E}">
        <p14:creationId xmlns:p14="http://schemas.microsoft.com/office/powerpoint/2010/main" val="167944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IMMAGINI">
    <p:spTree>
      <p:nvGrpSpPr>
        <p:cNvPr id="1" name=""/>
        <p:cNvGrpSpPr/>
        <p:nvPr/>
      </p:nvGrpSpPr>
      <p:grpSpPr>
        <a:xfrm>
          <a:off x="0" y="0"/>
          <a:ext cx="0" cy="0"/>
          <a:chOff x="0" y="0"/>
          <a:chExt cx="0" cy="0"/>
        </a:xfrm>
      </p:grpSpPr>
      <p:sp>
        <p:nvSpPr>
          <p:cNvPr id="3" name="Titolo 1"/>
          <p:cNvSpPr>
            <a:spLocks noGrp="1"/>
          </p:cNvSpPr>
          <p:nvPr>
            <p:ph type="title" hasCustomPrompt="1"/>
          </p:nvPr>
        </p:nvSpPr>
        <p:spPr>
          <a:xfrm>
            <a:off x="628650" y="365125"/>
            <a:ext cx="7886700" cy="549275"/>
          </a:xfrm>
          <a:prstGeom prst="rect">
            <a:avLst/>
          </a:prstGeom>
        </p:spPr>
        <p:txBody>
          <a:bodyPr/>
          <a:lstStyle>
            <a:lvl1pPr>
              <a:defRPr sz="3500" b="1">
                <a:latin typeface="+mn-lt"/>
              </a:defRPr>
            </a:lvl1pPr>
          </a:lstStyle>
          <a:p>
            <a:r>
              <a:rPr lang="it-IT" dirty="0"/>
              <a:t>[Titolo slide]</a:t>
            </a:r>
          </a:p>
        </p:txBody>
      </p:sp>
      <p:sp>
        <p:nvSpPr>
          <p:cNvPr id="4" name="Segnaposto testo 3"/>
          <p:cNvSpPr>
            <a:spLocks noGrp="1"/>
          </p:cNvSpPr>
          <p:nvPr>
            <p:ph type="body" sz="quarter" idx="10" hasCustomPrompt="1"/>
          </p:nvPr>
        </p:nvSpPr>
        <p:spPr>
          <a:xfrm>
            <a:off x="628650" y="1003300"/>
            <a:ext cx="7886700" cy="444500"/>
          </a:xfrm>
          <a:prstGeom prst="rect">
            <a:avLst/>
          </a:prstGeom>
        </p:spPr>
        <p:txBody>
          <a:bodyPr/>
          <a:lstStyle>
            <a:lvl1pPr marL="0" indent="0">
              <a:buNone/>
              <a:defRPr sz="2500"/>
            </a:lvl1pPr>
          </a:lstStyle>
          <a:p>
            <a:pPr lvl="0"/>
            <a:r>
              <a:rPr lang="it-IT" dirty="0"/>
              <a:t>[Sottotitolo slide]</a:t>
            </a:r>
          </a:p>
        </p:txBody>
      </p:sp>
      <p:sp>
        <p:nvSpPr>
          <p:cNvPr id="5" name="Segnaposto immagine 6"/>
          <p:cNvSpPr>
            <a:spLocks noGrp="1"/>
          </p:cNvSpPr>
          <p:nvPr>
            <p:ph type="pic" sz="quarter" idx="13" hasCustomPrompt="1"/>
          </p:nvPr>
        </p:nvSpPr>
        <p:spPr>
          <a:xfrm>
            <a:off x="628650" y="1765300"/>
            <a:ext cx="3841750" cy="3975100"/>
          </a:xfrm>
          <a:prstGeom prst="rect">
            <a:avLst/>
          </a:prstGeom>
        </p:spPr>
        <p:txBody>
          <a:bodyPr bIns="936000"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aseline="0"/>
            </a:lvl1pPr>
          </a:lstStyle>
          <a:p>
            <a:r>
              <a:rPr lang="it-IT" dirty="0"/>
              <a:t>[TRASCINARE L’IMMAGINE QUI]</a:t>
            </a:r>
          </a:p>
        </p:txBody>
      </p:sp>
      <p:sp>
        <p:nvSpPr>
          <p:cNvPr id="7" name="Segnaposto immagine 6"/>
          <p:cNvSpPr>
            <a:spLocks noGrp="1"/>
          </p:cNvSpPr>
          <p:nvPr>
            <p:ph type="pic" sz="quarter" idx="14" hasCustomPrompt="1"/>
          </p:nvPr>
        </p:nvSpPr>
        <p:spPr>
          <a:xfrm>
            <a:off x="4673600" y="1765300"/>
            <a:ext cx="3841750" cy="3975100"/>
          </a:xfrm>
          <a:prstGeom prst="rect">
            <a:avLst/>
          </a:prstGeom>
        </p:spPr>
        <p:txBody>
          <a:bodyPr bIns="936000"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aseline="0"/>
            </a:lvl1pPr>
          </a:lstStyle>
          <a:p>
            <a:r>
              <a:rPr lang="it-IT" dirty="0"/>
              <a:t>[TRASCINARE L’IMMAGINE QUI]</a:t>
            </a:r>
          </a:p>
        </p:txBody>
      </p:sp>
    </p:spTree>
    <p:extLst>
      <p:ext uri="{BB962C8B-B14F-4D97-AF65-F5344CB8AC3E}">
        <p14:creationId xmlns:p14="http://schemas.microsoft.com/office/powerpoint/2010/main" val="1335681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MAGINI">
    <p:spTree>
      <p:nvGrpSpPr>
        <p:cNvPr id="1" name=""/>
        <p:cNvGrpSpPr/>
        <p:nvPr/>
      </p:nvGrpSpPr>
      <p:grpSpPr>
        <a:xfrm>
          <a:off x="0" y="0"/>
          <a:ext cx="0" cy="0"/>
          <a:chOff x="0" y="0"/>
          <a:chExt cx="0" cy="0"/>
        </a:xfrm>
      </p:grpSpPr>
      <p:sp>
        <p:nvSpPr>
          <p:cNvPr id="3" name="Titolo 1"/>
          <p:cNvSpPr>
            <a:spLocks noGrp="1"/>
          </p:cNvSpPr>
          <p:nvPr>
            <p:ph type="title" hasCustomPrompt="1"/>
          </p:nvPr>
        </p:nvSpPr>
        <p:spPr>
          <a:xfrm>
            <a:off x="628650" y="365125"/>
            <a:ext cx="7886700" cy="549275"/>
          </a:xfrm>
          <a:prstGeom prst="rect">
            <a:avLst/>
          </a:prstGeom>
        </p:spPr>
        <p:txBody>
          <a:bodyPr/>
          <a:lstStyle>
            <a:lvl1pPr>
              <a:defRPr sz="3500" b="1">
                <a:latin typeface="+mn-lt"/>
              </a:defRPr>
            </a:lvl1pPr>
          </a:lstStyle>
          <a:p>
            <a:r>
              <a:rPr lang="it-IT" dirty="0"/>
              <a:t>[Titolo slide]</a:t>
            </a:r>
          </a:p>
        </p:txBody>
      </p:sp>
      <p:sp>
        <p:nvSpPr>
          <p:cNvPr id="4" name="Segnaposto testo 3"/>
          <p:cNvSpPr>
            <a:spLocks noGrp="1"/>
          </p:cNvSpPr>
          <p:nvPr>
            <p:ph type="body" sz="quarter" idx="10" hasCustomPrompt="1"/>
          </p:nvPr>
        </p:nvSpPr>
        <p:spPr>
          <a:xfrm>
            <a:off x="628650" y="1003300"/>
            <a:ext cx="7886700" cy="444500"/>
          </a:xfrm>
          <a:prstGeom prst="rect">
            <a:avLst/>
          </a:prstGeom>
        </p:spPr>
        <p:txBody>
          <a:bodyPr/>
          <a:lstStyle>
            <a:lvl1pPr marL="0" indent="0">
              <a:buNone/>
              <a:defRPr sz="2500"/>
            </a:lvl1pPr>
          </a:lstStyle>
          <a:p>
            <a:pPr lvl="0"/>
            <a:r>
              <a:rPr lang="it-IT" dirty="0"/>
              <a:t>[Sottotitolo slide]</a:t>
            </a:r>
          </a:p>
        </p:txBody>
      </p:sp>
      <p:sp>
        <p:nvSpPr>
          <p:cNvPr id="7" name="Segnaposto immagine 6"/>
          <p:cNvSpPr>
            <a:spLocks noGrp="1"/>
          </p:cNvSpPr>
          <p:nvPr>
            <p:ph type="pic" sz="quarter" idx="14" hasCustomPrompt="1"/>
          </p:nvPr>
        </p:nvSpPr>
        <p:spPr>
          <a:xfrm>
            <a:off x="4673600" y="1765300"/>
            <a:ext cx="3841750" cy="3975100"/>
          </a:xfrm>
          <a:prstGeom prst="rect">
            <a:avLst/>
          </a:prstGeom>
        </p:spPr>
        <p:txBody>
          <a:bodyPr bIns="936000"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aseline="0"/>
            </a:lvl1pPr>
          </a:lstStyle>
          <a:p>
            <a:r>
              <a:rPr lang="it-IT" dirty="0"/>
              <a:t>[TRASCINARE L’IMMAGINE QUI]</a:t>
            </a:r>
          </a:p>
        </p:txBody>
      </p:sp>
      <p:sp>
        <p:nvSpPr>
          <p:cNvPr id="6" name="Segnaposto immagine 6"/>
          <p:cNvSpPr>
            <a:spLocks noGrp="1"/>
          </p:cNvSpPr>
          <p:nvPr>
            <p:ph type="pic" sz="quarter" idx="13" hasCustomPrompt="1"/>
          </p:nvPr>
        </p:nvSpPr>
        <p:spPr>
          <a:xfrm>
            <a:off x="628650" y="1765300"/>
            <a:ext cx="3841750" cy="1841500"/>
          </a:xfrm>
          <a:prstGeom prst="rect">
            <a:avLst/>
          </a:prstGeom>
        </p:spPr>
        <p:txBody>
          <a:bodyPr bIns="936000"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aseline="0"/>
            </a:lvl1pPr>
          </a:lstStyle>
          <a:p>
            <a:r>
              <a:rPr lang="it-IT" dirty="0"/>
              <a:t>[TRASCINARE L’IMMAGINE QUI]</a:t>
            </a:r>
          </a:p>
        </p:txBody>
      </p:sp>
      <p:sp>
        <p:nvSpPr>
          <p:cNvPr id="8" name="Segnaposto immagine 6"/>
          <p:cNvSpPr>
            <a:spLocks noGrp="1"/>
          </p:cNvSpPr>
          <p:nvPr>
            <p:ph type="pic" sz="quarter" idx="15" hasCustomPrompt="1"/>
          </p:nvPr>
        </p:nvSpPr>
        <p:spPr>
          <a:xfrm>
            <a:off x="628650" y="3898900"/>
            <a:ext cx="3841750" cy="1841500"/>
          </a:xfrm>
          <a:prstGeom prst="rect">
            <a:avLst/>
          </a:prstGeom>
        </p:spPr>
        <p:txBody>
          <a:bodyPr bIns="936000"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aseline="0"/>
            </a:lvl1pPr>
          </a:lstStyle>
          <a:p>
            <a:r>
              <a:rPr lang="it-IT" dirty="0"/>
              <a:t>[TRASCINARE L’IMMAGINE QUI]</a:t>
            </a:r>
          </a:p>
        </p:txBody>
      </p:sp>
    </p:spTree>
    <p:extLst>
      <p:ext uri="{BB962C8B-B14F-4D97-AF65-F5344CB8AC3E}">
        <p14:creationId xmlns:p14="http://schemas.microsoft.com/office/powerpoint/2010/main" val="85667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IMMAGINI">
    <p:spTree>
      <p:nvGrpSpPr>
        <p:cNvPr id="1" name=""/>
        <p:cNvGrpSpPr/>
        <p:nvPr/>
      </p:nvGrpSpPr>
      <p:grpSpPr>
        <a:xfrm>
          <a:off x="0" y="0"/>
          <a:ext cx="0" cy="0"/>
          <a:chOff x="0" y="0"/>
          <a:chExt cx="0" cy="0"/>
        </a:xfrm>
      </p:grpSpPr>
      <p:sp>
        <p:nvSpPr>
          <p:cNvPr id="3" name="Titolo 1"/>
          <p:cNvSpPr>
            <a:spLocks noGrp="1"/>
          </p:cNvSpPr>
          <p:nvPr>
            <p:ph type="title" hasCustomPrompt="1"/>
          </p:nvPr>
        </p:nvSpPr>
        <p:spPr>
          <a:xfrm>
            <a:off x="628650" y="365125"/>
            <a:ext cx="7886700" cy="549275"/>
          </a:xfrm>
          <a:prstGeom prst="rect">
            <a:avLst/>
          </a:prstGeom>
        </p:spPr>
        <p:txBody>
          <a:bodyPr/>
          <a:lstStyle>
            <a:lvl1pPr>
              <a:defRPr sz="3500" b="1">
                <a:latin typeface="+mn-lt"/>
              </a:defRPr>
            </a:lvl1pPr>
          </a:lstStyle>
          <a:p>
            <a:r>
              <a:rPr lang="it-IT" dirty="0"/>
              <a:t>[Titolo slide]</a:t>
            </a:r>
          </a:p>
        </p:txBody>
      </p:sp>
      <p:sp>
        <p:nvSpPr>
          <p:cNvPr id="4" name="Segnaposto testo 3"/>
          <p:cNvSpPr>
            <a:spLocks noGrp="1"/>
          </p:cNvSpPr>
          <p:nvPr>
            <p:ph type="body" sz="quarter" idx="10" hasCustomPrompt="1"/>
          </p:nvPr>
        </p:nvSpPr>
        <p:spPr>
          <a:xfrm>
            <a:off x="628650" y="1003300"/>
            <a:ext cx="7886700" cy="444500"/>
          </a:xfrm>
          <a:prstGeom prst="rect">
            <a:avLst/>
          </a:prstGeom>
        </p:spPr>
        <p:txBody>
          <a:bodyPr/>
          <a:lstStyle>
            <a:lvl1pPr marL="0" indent="0">
              <a:buNone/>
              <a:defRPr sz="2500"/>
            </a:lvl1pPr>
          </a:lstStyle>
          <a:p>
            <a:pPr lvl="0"/>
            <a:r>
              <a:rPr lang="it-IT" dirty="0"/>
              <a:t>[Sottotitolo slide]</a:t>
            </a:r>
          </a:p>
        </p:txBody>
      </p:sp>
      <p:sp>
        <p:nvSpPr>
          <p:cNvPr id="5" name="Segnaposto immagine 6"/>
          <p:cNvSpPr>
            <a:spLocks noGrp="1"/>
          </p:cNvSpPr>
          <p:nvPr>
            <p:ph type="pic" sz="quarter" idx="13" hasCustomPrompt="1"/>
          </p:nvPr>
        </p:nvSpPr>
        <p:spPr>
          <a:xfrm>
            <a:off x="628650" y="1765300"/>
            <a:ext cx="3841750" cy="1841500"/>
          </a:xfrm>
          <a:prstGeom prst="rect">
            <a:avLst/>
          </a:prstGeom>
        </p:spPr>
        <p:txBody>
          <a:bodyPr bIns="936000"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aseline="0"/>
            </a:lvl1pPr>
          </a:lstStyle>
          <a:p>
            <a:r>
              <a:rPr lang="it-IT" dirty="0"/>
              <a:t>[TRASCINARE L’IMMAGINE QUI]</a:t>
            </a:r>
          </a:p>
        </p:txBody>
      </p:sp>
      <p:sp>
        <p:nvSpPr>
          <p:cNvPr id="7" name="Segnaposto immagine 6"/>
          <p:cNvSpPr>
            <a:spLocks noGrp="1"/>
          </p:cNvSpPr>
          <p:nvPr>
            <p:ph type="pic" sz="quarter" idx="14" hasCustomPrompt="1"/>
          </p:nvPr>
        </p:nvSpPr>
        <p:spPr>
          <a:xfrm>
            <a:off x="4673600" y="1765300"/>
            <a:ext cx="3841750" cy="1841500"/>
          </a:xfrm>
          <a:prstGeom prst="rect">
            <a:avLst/>
          </a:prstGeom>
        </p:spPr>
        <p:txBody>
          <a:bodyPr bIns="936000"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aseline="0"/>
            </a:lvl1pPr>
          </a:lstStyle>
          <a:p>
            <a:r>
              <a:rPr lang="it-IT" dirty="0"/>
              <a:t>[TRASCINARE L’IMMAGINE QUI]</a:t>
            </a:r>
          </a:p>
        </p:txBody>
      </p:sp>
      <p:sp>
        <p:nvSpPr>
          <p:cNvPr id="12" name="Segnaposto immagine 6"/>
          <p:cNvSpPr>
            <a:spLocks noGrp="1"/>
          </p:cNvSpPr>
          <p:nvPr>
            <p:ph type="pic" sz="quarter" idx="15" hasCustomPrompt="1"/>
          </p:nvPr>
        </p:nvSpPr>
        <p:spPr>
          <a:xfrm>
            <a:off x="628650" y="3898900"/>
            <a:ext cx="3841750" cy="1841500"/>
          </a:xfrm>
          <a:prstGeom prst="rect">
            <a:avLst/>
          </a:prstGeom>
        </p:spPr>
        <p:txBody>
          <a:bodyPr bIns="936000"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aseline="0"/>
            </a:lvl1pPr>
          </a:lstStyle>
          <a:p>
            <a:r>
              <a:rPr lang="it-IT" dirty="0"/>
              <a:t>[TRASCINARE L’IMMAGINE QUI]</a:t>
            </a:r>
          </a:p>
        </p:txBody>
      </p:sp>
      <p:sp>
        <p:nvSpPr>
          <p:cNvPr id="13" name="Segnaposto immagine 6"/>
          <p:cNvSpPr>
            <a:spLocks noGrp="1"/>
          </p:cNvSpPr>
          <p:nvPr>
            <p:ph type="pic" sz="quarter" idx="16" hasCustomPrompt="1"/>
          </p:nvPr>
        </p:nvSpPr>
        <p:spPr>
          <a:xfrm>
            <a:off x="4673600" y="3898900"/>
            <a:ext cx="3841750" cy="1841500"/>
          </a:xfrm>
          <a:prstGeom prst="rect">
            <a:avLst/>
          </a:prstGeom>
        </p:spPr>
        <p:txBody>
          <a:bodyPr bIns="936000"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aseline="0"/>
            </a:lvl1pPr>
          </a:lstStyle>
          <a:p>
            <a:r>
              <a:rPr lang="it-IT" dirty="0"/>
              <a:t>[TRASCINARE L’IMMAGINE QUI]</a:t>
            </a:r>
          </a:p>
        </p:txBody>
      </p:sp>
    </p:spTree>
    <p:extLst>
      <p:ext uri="{BB962C8B-B14F-4D97-AF65-F5344CB8AC3E}">
        <p14:creationId xmlns:p14="http://schemas.microsoft.com/office/powerpoint/2010/main" val="147472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SX + TESTO DX">
    <p:spTree>
      <p:nvGrpSpPr>
        <p:cNvPr id="1" name=""/>
        <p:cNvGrpSpPr/>
        <p:nvPr/>
      </p:nvGrpSpPr>
      <p:grpSpPr>
        <a:xfrm>
          <a:off x="0" y="0"/>
          <a:ext cx="0" cy="0"/>
          <a:chOff x="0" y="0"/>
          <a:chExt cx="0" cy="0"/>
        </a:xfrm>
      </p:grpSpPr>
      <p:sp>
        <p:nvSpPr>
          <p:cNvPr id="3" name="Titolo 1"/>
          <p:cNvSpPr>
            <a:spLocks noGrp="1"/>
          </p:cNvSpPr>
          <p:nvPr>
            <p:ph type="title" hasCustomPrompt="1"/>
          </p:nvPr>
        </p:nvSpPr>
        <p:spPr>
          <a:xfrm>
            <a:off x="628650" y="365125"/>
            <a:ext cx="7886700" cy="549275"/>
          </a:xfrm>
          <a:prstGeom prst="rect">
            <a:avLst/>
          </a:prstGeom>
        </p:spPr>
        <p:txBody>
          <a:bodyPr/>
          <a:lstStyle>
            <a:lvl1pPr>
              <a:defRPr sz="3500" b="1">
                <a:latin typeface="+mn-lt"/>
              </a:defRPr>
            </a:lvl1pPr>
          </a:lstStyle>
          <a:p>
            <a:r>
              <a:rPr lang="it-IT" dirty="0"/>
              <a:t>[Titolo slide]</a:t>
            </a:r>
          </a:p>
        </p:txBody>
      </p:sp>
      <p:sp>
        <p:nvSpPr>
          <p:cNvPr id="4" name="Segnaposto testo 3"/>
          <p:cNvSpPr>
            <a:spLocks noGrp="1"/>
          </p:cNvSpPr>
          <p:nvPr>
            <p:ph type="body" sz="quarter" idx="10" hasCustomPrompt="1"/>
          </p:nvPr>
        </p:nvSpPr>
        <p:spPr>
          <a:xfrm>
            <a:off x="628650" y="1003300"/>
            <a:ext cx="7886700" cy="444500"/>
          </a:xfrm>
          <a:prstGeom prst="rect">
            <a:avLst/>
          </a:prstGeom>
        </p:spPr>
        <p:txBody>
          <a:bodyPr/>
          <a:lstStyle>
            <a:lvl1pPr marL="0" indent="0">
              <a:buNone/>
              <a:defRPr sz="2500"/>
            </a:lvl1pPr>
          </a:lstStyle>
          <a:p>
            <a:pPr lvl="0"/>
            <a:r>
              <a:rPr lang="it-IT" dirty="0"/>
              <a:t>[Sottotitolo slide]</a:t>
            </a:r>
          </a:p>
        </p:txBody>
      </p:sp>
      <p:sp>
        <p:nvSpPr>
          <p:cNvPr id="5" name="Segnaposto testo 5"/>
          <p:cNvSpPr>
            <a:spLocks noGrp="1"/>
          </p:cNvSpPr>
          <p:nvPr>
            <p:ph type="body" sz="quarter" idx="11" hasCustomPrompt="1"/>
          </p:nvPr>
        </p:nvSpPr>
        <p:spPr>
          <a:xfrm>
            <a:off x="4660900" y="1765300"/>
            <a:ext cx="3854450" cy="3975100"/>
          </a:xfrm>
          <a:prstGeom prst="rect">
            <a:avLst/>
          </a:prstGeom>
        </p:spPr>
        <p:txBody>
          <a:bodyPr/>
          <a:lstStyle>
            <a:lvl1pPr marL="0" indent="0">
              <a:buNone/>
              <a:defRPr sz="20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slide]</a:t>
            </a:r>
          </a:p>
        </p:txBody>
      </p:sp>
      <p:sp>
        <p:nvSpPr>
          <p:cNvPr id="7" name="Segnaposto immagine 6"/>
          <p:cNvSpPr>
            <a:spLocks noGrp="1"/>
          </p:cNvSpPr>
          <p:nvPr>
            <p:ph type="pic" sz="quarter" idx="12" hasCustomPrompt="1"/>
          </p:nvPr>
        </p:nvSpPr>
        <p:spPr>
          <a:xfrm>
            <a:off x="628650" y="1765300"/>
            <a:ext cx="3841750" cy="3975100"/>
          </a:xfrm>
          <a:prstGeom prst="rect">
            <a:avLst/>
          </a:prstGeom>
        </p:spPr>
        <p:txBody>
          <a:bodyPr bIns="936000"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aseline="0"/>
            </a:lvl1pPr>
          </a:lstStyle>
          <a:p>
            <a:r>
              <a:rPr lang="it-IT" dirty="0"/>
              <a:t>[TRASCINARE L’IMMAGINE QUI]</a:t>
            </a:r>
          </a:p>
        </p:txBody>
      </p:sp>
    </p:spTree>
    <p:extLst>
      <p:ext uri="{BB962C8B-B14F-4D97-AF65-F5344CB8AC3E}">
        <p14:creationId xmlns:p14="http://schemas.microsoft.com/office/powerpoint/2010/main" val="355913056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FA4D9-B4CF-4D4B-87E3-DC4E459D3140}" type="datetimeFigureOut">
              <a:rPr lang="it-IT" smtClean="0"/>
              <a:t>19/02/2023</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E48D9-FC3F-4D05-9EB9-1B9568D1775C}" type="slidenum">
              <a:rPr lang="it-IT" smtClean="0"/>
              <a:t>‹N›</a:t>
            </a:fld>
            <a:endParaRPr lang="it-IT"/>
          </a:p>
        </p:txBody>
      </p:sp>
    </p:spTree>
    <p:extLst>
      <p:ext uri="{BB962C8B-B14F-4D97-AF65-F5344CB8AC3E}">
        <p14:creationId xmlns:p14="http://schemas.microsoft.com/office/powerpoint/2010/main" val="415002675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7004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54797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200" y="274320"/>
            <a:ext cx="82296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2/19/2023</a:t>
            </a:fld>
            <a:endParaRPr lang="en-US"/>
          </a:p>
        </p:txBody>
      </p:sp>
      <p:sp>
        <p:nvSpPr>
          <p:cNvPr id="6" name="Holder 6"/>
          <p:cNvSpPr>
            <a:spLocks noGrp="1"/>
          </p:cNvSpPr>
          <p:nvPr>
            <p:ph type="sldNum" sz="quarter" idx="7"/>
          </p:nvPr>
        </p:nvSpPr>
        <p:spPr>
          <a:xfrm>
            <a:off x="6583681"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7162714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Lst>
  <p:txStyles>
    <p:titleStyle>
      <a:lvl1pPr>
        <a:defRPr>
          <a:latin typeface="+mj-lt"/>
          <a:ea typeface="+mj-ea"/>
          <a:cs typeface="+mj-cs"/>
        </a:defRPr>
      </a:lvl1pPr>
    </p:titleStyle>
    <p:body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normativainclusione.it/" TargetMode="Externa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BBBC0E8A-DAA5-4983-BE11-564E0CDCC0D5}"/>
              </a:ext>
            </a:extLst>
          </p:cNvPr>
          <p:cNvSpPr>
            <a:spLocks noChangeArrowheads="1"/>
          </p:cNvSpPr>
          <p:nvPr/>
        </p:nvSpPr>
        <p:spPr bwMode="auto">
          <a:xfrm>
            <a:off x="1090446" y="2944344"/>
            <a:ext cx="7620725" cy="1630680"/>
          </a:xfrm>
          <a:prstGeom prst="roundRect">
            <a:avLst>
              <a:gd name="adj" fmla="val 16393"/>
            </a:avLst>
          </a:prstGeom>
          <a:solidFill>
            <a:srgbClr val="FAEE8F"/>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lvl="0" algn="ctr" defTabSz="914400" eaLnBrk="0" fontAlgn="base" hangingPunct="0">
              <a:spcBef>
                <a:spcPct val="0"/>
              </a:spcBef>
              <a:spcAft>
                <a:spcPts val="800"/>
              </a:spcAft>
              <a:defRPr/>
            </a:pPr>
            <a:r>
              <a:rPr lang="it-IT" sz="5400" dirty="0">
                <a:latin typeface="Arial Black" panose="020B0A04020102020204" pitchFamily="34" charset="0"/>
              </a:rPr>
              <a:t>Braille a scuola</a:t>
            </a:r>
          </a:p>
          <a:p>
            <a:pPr lvl="0" algn="ctr" defTabSz="914400" eaLnBrk="0" fontAlgn="base" hangingPunct="0">
              <a:spcBef>
                <a:spcPct val="0"/>
              </a:spcBef>
              <a:spcAft>
                <a:spcPts val="800"/>
              </a:spcAft>
              <a:defRPr/>
            </a:pPr>
            <a:r>
              <a:rPr lang="it-IT" sz="3200" dirty="0">
                <a:latin typeface="Arial Black" panose="020B0A04020102020204" pitchFamily="34" charset="0"/>
              </a:rPr>
              <a:t>Potenzialità e criticità</a:t>
            </a:r>
            <a:br>
              <a:rPr lang="it-IT" sz="1050" dirty="0">
                <a:latin typeface="Arial Black" panose="020B0A04020102020204" pitchFamily="34" charset="0"/>
              </a:rPr>
            </a:br>
            <a:endParaRPr lang="it-IT" sz="1050" dirty="0">
              <a:latin typeface="Arial Black" panose="020B0A04020102020204" pitchFamily="34" charset="0"/>
            </a:endParaRPr>
          </a:p>
          <a:p>
            <a:pPr lvl="0" algn="ctr" defTabSz="914400" eaLnBrk="0" fontAlgn="base" hangingPunct="0">
              <a:spcBef>
                <a:spcPct val="0"/>
              </a:spcBef>
              <a:spcAft>
                <a:spcPts val="800"/>
              </a:spcAft>
              <a:defRPr/>
            </a:pPr>
            <a:endParaRPr lang="it-IT" altLang="it-IT" sz="1000" b="1" dirty="0">
              <a:solidFill>
                <a:srgbClr val="333333"/>
              </a:solidFill>
              <a:latin typeface="Arial Black" panose="020B0A04020102020204" pitchFamily="34" charset="0"/>
              <a:cs typeface="Calibri Light" panose="020F0302020204030204" pitchFamily="34" charset="0"/>
            </a:endParaRPr>
          </a:p>
          <a:p>
            <a:pPr lvl="0" algn="ctr" defTabSz="914400" eaLnBrk="0" fontAlgn="base" hangingPunct="0">
              <a:spcBef>
                <a:spcPct val="0"/>
              </a:spcBef>
              <a:spcAft>
                <a:spcPts val="800"/>
              </a:spcAft>
              <a:defRPr/>
            </a:pPr>
            <a:endParaRPr lang="it-IT" altLang="it-IT" sz="1000" b="1" dirty="0">
              <a:solidFill>
                <a:srgbClr val="333333"/>
              </a:solidFill>
              <a:latin typeface="Arial Black" panose="020B0A04020102020204" pitchFamily="34" charset="0"/>
              <a:cs typeface="Calibri Light" panose="020F0302020204030204" pitchFamily="34" charset="0"/>
            </a:endParaRPr>
          </a:p>
          <a:p>
            <a:pPr lvl="0" algn="ctr" defTabSz="914400" eaLnBrk="0" fontAlgn="base" hangingPunct="0">
              <a:spcBef>
                <a:spcPct val="0"/>
              </a:spcBef>
              <a:spcAft>
                <a:spcPts val="800"/>
              </a:spcAft>
              <a:defRPr/>
            </a:pPr>
            <a:r>
              <a:rPr lang="it-IT" altLang="it-IT" sz="3600" b="1" dirty="0">
                <a:latin typeface="Calibri Light" panose="020F0302020204030204" pitchFamily="34" charset="0"/>
                <a:cs typeface="Calibri Light" panose="020F0302020204030204" pitchFamily="34" charset="0"/>
              </a:rPr>
              <a:t>Flavio Fogarolo</a:t>
            </a:r>
            <a:br>
              <a:rPr lang="it-IT" altLang="it-IT" sz="3600" b="1" dirty="0">
                <a:latin typeface="Calibri Light" panose="020F0302020204030204" pitchFamily="34" charset="0"/>
                <a:cs typeface="Calibri Light" panose="020F0302020204030204" pitchFamily="34" charset="0"/>
              </a:rPr>
            </a:br>
            <a:r>
              <a:rPr lang="it-IT" altLang="it-IT" sz="3600" b="1" dirty="0">
                <a:latin typeface="Calibri Light" panose="020F0302020204030204" pitchFamily="34" charset="0"/>
                <a:cs typeface="Calibri Light" panose="020F0302020204030204" pitchFamily="34" charset="0"/>
              </a:rPr>
              <a:t>Roma – 21 febbraio 2023</a:t>
            </a:r>
            <a:endParaRPr kumimoji="0" lang="it-IT" altLang="it-IT" sz="3600" b="1"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p:txBody>
      </p:sp>
      <p:sp>
        <p:nvSpPr>
          <p:cNvPr id="6" name="Rettangolo 5">
            <a:extLst>
              <a:ext uri="{FF2B5EF4-FFF2-40B4-BE49-F238E27FC236}">
                <a16:creationId xmlns:a16="http://schemas.microsoft.com/office/drawing/2014/main" id="{3CE0DC10-2D20-A904-3C97-2DDBC51E565B}"/>
              </a:ext>
            </a:extLst>
          </p:cNvPr>
          <p:cNvSpPr/>
          <p:nvPr/>
        </p:nvSpPr>
        <p:spPr>
          <a:xfrm>
            <a:off x="0" y="0"/>
            <a:ext cx="9144000" cy="1114697"/>
          </a:xfrm>
          <a:prstGeom prst="rect">
            <a:avLst/>
          </a:prstGeom>
          <a:solidFill>
            <a:srgbClr val="373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5BFE5E34-10EB-C0AD-8499-616E1FFAEC7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13363"/>
          <a:stretch/>
        </p:blipFill>
        <p:spPr>
          <a:xfrm>
            <a:off x="613634" y="0"/>
            <a:ext cx="7376799" cy="1960880"/>
          </a:xfrm>
          <a:prstGeom prst="rect">
            <a:avLst/>
          </a:prstGeom>
        </p:spPr>
      </p:pic>
    </p:spTree>
    <p:extLst>
      <p:ext uri="{BB962C8B-B14F-4D97-AF65-F5344CB8AC3E}">
        <p14:creationId xmlns:p14="http://schemas.microsoft.com/office/powerpoint/2010/main" val="362052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3CE0DC10-2D20-A904-3C97-2DDBC51E565B}"/>
              </a:ext>
            </a:extLst>
          </p:cNvPr>
          <p:cNvSpPr/>
          <p:nvPr/>
        </p:nvSpPr>
        <p:spPr>
          <a:xfrm>
            <a:off x="0" y="0"/>
            <a:ext cx="9144000" cy="1114697"/>
          </a:xfrm>
          <a:prstGeom prst="rect">
            <a:avLst/>
          </a:prstGeom>
          <a:solidFill>
            <a:srgbClr val="373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FAEE8F"/>
                </a:solidFill>
                <a:effectLst/>
                <a:uLnTx/>
                <a:uFillTx/>
                <a:latin typeface="Calibri" panose="020F0502020204030204"/>
                <a:ea typeface="+mn-ea"/>
                <a:cs typeface="+mn-cs"/>
              </a:rPr>
              <a:t>La grande criticità della nostra inclusione scolastica: </a:t>
            </a:r>
            <a:br>
              <a:rPr kumimoji="0" lang="it-IT" sz="3200" b="1" i="0" u="none" strike="noStrike" kern="1200" cap="none" spc="0" normalizeH="0" baseline="0" noProof="0" dirty="0">
                <a:ln>
                  <a:noFill/>
                </a:ln>
                <a:solidFill>
                  <a:srgbClr val="FAEE8F"/>
                </a:solidFill>
                <a:effectLst/>
                <a:uLnTx/>
                <a:uFillTx/>
                <a:latin typeface="Calibri" panose="020F0502020204030204"/>
                <a:ea typeface="+mn-ea"/>
                <a:cs typeface="+mn-cs"/>
              </a:rPr>
            </a:br>
            <a:r>
              <a:rPr kumimoji="0" lang="it-IT" sz="3200" b="1" i="0" u="none" strike="noStrike" kern="1200" cap="none" spc="0" normalizeH="0" baseline="0" noProof="0" dirty="0">
                <a:ln>
                  <a:noFill/>
                </a:ln>
                <a:solidFill>
                  <a:srgbClr val="FAEE8F"/>
                </a:solidFill>
                <a:effectLst/>
                <a:uLnTx/>
                <a:uFillTx/>
                <a:latin typeface="Calibri" panose="020F0502020204030204"/>
                <a:ea typeface="+mn-ea"/>
                <a:cs typeface="+mn-cs"/>
              </a:rPr>
              <a:t>le prestazioni non sono ovunque garantite</a:t>
            </a:r>
          </a:p>
        </p:txBody>
      </p:sp>
      <p:sp>
        <p:nvSpPr>
          <p:cNvPr id="4" name="AutoShape 2">
            <a:extLst>
              <a:ext uri="{FF2B5EF4-FFF2-40B4-BE49-F238E27FC236}">
                <a16:creationId xmlns:a16="http://schemas.microsoft.com/office/drawing/2014/main" id="{38414611-6088-C3F3-F93D-4782091028DA}"/>
              </a:ext>
            </a:extLst>
          </p:cNvPr>
          <p:cNvSpPr>
            <a:spLocks noChangeArrowheads="1"/>
          </p:cNvSpPr>
          <p:nvPr/>
        </p:nvSpPr>
        <p:spPr bwMode="auto">
          <a:xfrm>
            <a:off x="263433" y="1484066"/>
            <a:ext cx="7896497" cy="710493"/>
          </a:xfrm>
          <a:prstGeom prst="roundRect">
            <a:avLst>
              <a:gd name="adj" fmla="val 7462"/>
            </a:avLst>
          </a:prstGeom>
          <a:solidFill>
            <a:srgbClr val="7030A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Allora erano meglio le scuole speciali?</a:t>
            </a:r>
            <a:b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br>
            <a:endParaRPr kumimoji="0" lang="it-IT" altLang="it-IT"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5" name="Immagine 4">
            <a:extLst>
              <a:ext uri="{FF2B5EF4-FFF2-40B4-BE49-F238E27FC236}">
                <a16:creationId xmlns:a16="http://schemas.microsoft.com/office/drawing/2014/main" id="{E724CC04-5689-791E-7237-4C9AE49EEDB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34629"/>
          <a:stretch/>
        </p:blipFill>
        <p:spPr>
          <a:xfrm>
            <a:off x="263433" y="2337886"/>
            <a:ext cx="7896497" cy="3036048"/>
          </a:xfrm>
          <a:prstGeom prst="rect">
            <a:avLst/>
          </a:prstGeom>
        </p:spPr>
      </p:pic>
    </p:spTree>
    <p:extLst>
      <p:ext uri="{BB962C8B-B14F-4D97-AF65-F5344CB8AC3E}">
        <p14:creationId xmlns:p14="http://schemas.microsoft.com/office/powerpoint/2010/main" val="14115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3CE0DC10-2D20-A904-3C97-2DDBC51E565B}"/>
              </a:ext>
            </a:extLst>
          </p:cNvPr>
          <p:cNvSpPr/>
          <p:nvPr/>
        </p:nvSpPr>
        <p:spPr>
          <a:xfrm>
            <a:off x="0" y="0"/>
            <a:ext cx="9144000" cy="1114697"/>
          </a:xfrm>
          <a:prstGeom prst="rect">
            <a:avLst/>
          </a:prstGeom>
          <a:solidFill>
            <a:srgbClr val="373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FAEE8F"/>
                </a:solidFill>
                <a:effectLst/>
                <a:uLnTx/>
                <a:uFillTx/>
                <a:latin typeface="Calibri" panose="020F0502020204030204"/>
                <a:ea typeface="+mn-ea"/>
                <a:cs typeface="+mn-cs"/>
              </a:rPr>
              <a:t>Usare i sensi alternativi alla vista. </a:t>
            </a:r>
            <a:br>
              <a:rPr kumimoji="0" lang="it-IT" sz="3200" b="1" i="0" u="none" strike="noStrike" kern="1200" cap="none" spc="0" normalizeH="0" baseline="0" noProof="0" dirty="0">
                <a:ln>
                  <a:noFill/>
                </a:ln>
                <a:solidFill>
                  <a:srgbClr val="FAEE8F"/>
                </a:solidFill>
                <a:effectLst/>
                <a:uLnTx/>
                <a:uFillTx/>
                <a:latin typeface="Calibri" panose="020F0502020204030204"/>
                <a:ea typeface="+mn-ea"/>
                <a:cs typeface="+mn-cs"/>
              </a:rPr>
            </a:br>
            <a:r>
              <a:rPr kumimoji="0" lang="it-IT" sz="3200" b="1" i="0" u="none" strike="noStrike" kern="1200" cap="none" spc="0" normalizeH="0" baseline="0" noProof="0" dirty="0">
                <a:ln>
                  <a:noFill/>
                </a:ln>
                <a:solidFill>
                  <a:srgbClr val="FAEE8F"/>
                </a:solidFill>
                <a:effectLst/>
                <a:uLnTx/>
                <a:uFillTx/>
                <a:latin typeface="Calibri" panose="020F0502020204030204"/>
                <a:ea typeface="+mn-ea"/>
                <a:cs typeface="+mn-cs"/>
              </a:rPr>
              <a:t>OK, ma quanti e quali sono? </a:t>
            </a:r>
          </a:p>
        </p:txBody>
      </p:sp>
      <p:sp>
        <p:nvSpPr>
          <p:cNvPr id="4" name="AutoShape 2">
            <a:extLst>
              <a:ext uri="{FF2B5EF4-FFF2-40B4-BE49-F238E27FC236}">
                <a16:creationId xmlns:a16="http://schemas.microsoft.com/office/drawing/2014/main" id="{38414611-6088-C3F3-F93D-4782091028DA}"/>
              </a:ext>
            </a:extLst>
          </p:cNvPr>
          <p:cNvSpPr>
            <a:spLocks noChangeArrowheads="1"/>
          </p:cNvSpPr>
          <p:nvPr/>
        </p:nvSpPr>
        <p:spPr bwMode="auto">
          <a:xfrm>
            <a:off x="526868" y="1766350"/>
            <a:ext cx="7354389" cy="2997239"/>
          </a:xfrm>
          <a:prstGeom prst="roundRect">
            <a:avLst>
              <a:gd name="adj" fmla="val 7462"/>
            </a:avLst>
          </a:prstGeom>
          <a:solidFill>
            <a:srgbClr val="0070C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 sensi alternativi alla vista utilizzabili per accedere alle</a:t>
            </a:r>
            <a:r>
              <a:rPr kumimoji="0" lang="it-IT" altLang="it-IT" sz="3600" b="1" i="0" u="none" strike="noStrike" kern="1200" cap="none" spc="0" normalizeH="0" noProof="0" dirty="0">
                <a:ln>
                  <a:noFill/>
                </a:ln>
                <a:solidFill>
                  <a:prstClr val="white"/>
                </a:solidFill>
                <a:effectLst/>
                <a:uLnTx/>
                <a:uFillTx/>
                <a:latin typeface="Calibri" panose="020F0502020204030204" pitchFamily="34" charset="0"/>
                <a:ea typeface="+mn-ea"/>
                <a:cs typeface="+mn-cs"/>
              </a:rPr>
              <a:t> informazioni </a:t>
            </a: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sono solo due: udito e tatto. </a:t>
            </a:r>
            <a:b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b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È un delitto negare ai bambini ciechi entrambe le possibilità di accesso.</a:t>
            </a:r>
            <a:endParaRPr kumimoji="0" lang="it-IT" altLang="it-IT"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37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3CE0DC10-2D20-A904-3C97-2DDBC51E565B}"/>
              </a:ext>
            </a:extLst>
          </p:cNvPr>
          <p:cNvSpPr/>
          <p:nvPr/>
        </p:nvSpPr>
        <p:spPr>
          <a:xfrm>
            <a:off x="0" y="0"/>
            <a:ext cx="9144000" cy="1114697"/>
          </a:xfrm>
          <a:prstGeom prst="rect">
            <a:avLst/>
          </a:prstGeom>
          <a:solidFill>
            <a:srgbClr val="373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FAEE8F"/>
                </a:solidFill>
                <a:effectLst/>
                <a:uLnTx/>
                <a:uFillTx/>
                <a:latin typeface="Calibri" panose="020F0502020204030204"/>
                <a:ea typeface="+mn-ea"/>
                <a:cs typeface="+mn-cs"/>
              </a:rPr>
              <a:t>Usare i sensi alternativi alla vista. </a:t>
            </a:r>
            <a:br>
              <a:rPr kumimoji="0" lang="it-IT" sz="3200" b="1" i="0" u="none" strike="noStrike" kern="1200" cap="none" spc="0" normalizeH="0" baseline="0" noProof="0" dirty="0">
                <a:ln>
                  <a:noFill/>
                </a:ln>
                <a:solidFill>
                  <a:srgbClr val="FAEE8F"/>
                </a:solidFill>
                <a:effectLst/>
                <a:uLnTx/>
                <a:uFillTx/>
                <a:latin typeface="Calibri" panose="020F0502020204030204"/>
                <a:ea typeface="+mn-ea"/>
                <a:cs typeface="+mn-cs"/>
              </a:rPr>
            </a:br>
            <a:r>
              <a:rPr kumimoji="0" lang="it-IT" sz="3200" b="1" i="0" u="none" strike="noStrike" kern="1200" cap="none" spc="0" normalizeH="0" baseline="0" noProof="0" dirty="0">
                <a:ln>
                  <a:noFill/>
                </a:ln>
                <a:solidFill>
                  <a:srgbClr val="FAEE8F"/>
                </a:solidFill>
                <a:effectLst/>
                <a:uLnTx/>
                <a:uFillTx/>
                <a:latin typeface="Calibri" panose="020F0502020204030204"/>
                <a:ea typeface="+mn-ea"/>
                <a:cs typeface="+mn-cs"/>
              </a:rPr>
              <a:t>OK, ma quanti e quali sono? </a:t>
            </a:r>
          </a:p>
        </p:txBody>
      </p:sp>
      <p:sp>
        <p:nvSpPr>
          <p:cNvPr id="8" name="AutoShape 2">
            <a:extLst>
              <a:ext uri="{FF2B5EF4-FFF2-40B4-BE49-F238E27FC236}">
                <a16:creationId xmlns:a16="http://schemas.microsoft.com/office/drawing/2014/main" id="{CB70EDB8-ACC8-1C32-C937-62BB8FC68AF1}"/>
              </a:ext>
            </a:extLst>
          </p:cNvPr>
          <p:cNvSpPr>
            <a:spLocks noChangeArrowheads="1"/>
          </p:cNvSpPr>
          <p:nvPr/>
        </p:nvSpPr>
        <p:spPr bwMode="auto">
          <a:xfrm>
            <a:off x="433251" y="1831664"/>
            <a:ext cx="7160623" cy="3088679"/>
          </a:xfrm>
          <a:prstGeom prst="roundRect">
            <a:avLst>
              <a:gd name="adj" fmla="val 7303"/>
            </a:avLst>
          </a:prstGeom>
          <a:solidFill>
            <a:srgbClr val="7030A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Un adulto può scegliere e, se vuole, rinunciare a uno dei due. </a:t>
            </a:r>
            <a:b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b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Un ragazzo prima deve imparare a usare tutte le possibilità di accesso, solo dopo può veramente </a:t>
            </a:r>
            <a:r>
              <a:rPr kumimoji="0" lang="it-IT" altLang="it-IT" sz="3600" b="1" i="1"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scegliere</a:t>
            </a:r>
            <a:r>
              <a:rPr kumimoji="0" lang="it-IT" altLang="it-IT" sz="3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endParaRPr kumimoji="0" lang="it-IT" altLang="it-IT" sz="4400" b="0" i="1"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044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3CE0DC10-2D20-A904-3C97-2DDBC51E565B}"/>
              </a:ext>
            </a:extLst>
          </p:cNvPr>
          <p:cNvSpPr/>
          <p:nvPr/>
        </p:nvSpPr>
        <p:spPr>
          <a:xfrm>
            <a:off x="0" y="0"/>
            <a:ext cx="9144000" cy="1114697"/>
          </a:xfrm>
          <a:prstGeom prst="rect">
            <a:avLst/>
          </a:prstGeom>
          <a:solidFill>
            <a:srgbClr val="373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FAEE8F"/>
                </a:solidFill>
                <a:effectLst/>
                <a:uLnTx/>
                <a:uFillTx/>
                <a:latin typeface="Calibri" panose="020F0502020204030204"/>
                <a:ea typeface="+mn-ea"/>
                <a:cs typeface="+mn-cs"/>
              </a:rPr>
              <a:t>Usare i sensi alternativi alla vista. </a:t>
            </a:r>
            <a:br>
              <a:rPr kumimoji="0" lang="it-IT" sz="3200" b="1" i="0" u="none" strike="noStrike" kern="1200" cap="none" spc="0" normalizeH="0" baseline="0" noProof="0" dirty="0">
                <a:ln>
                  <a:noFill/>
                </a:ln>
                <a:solidFill>
                  <a:srgbClr val="FAEE8F"/>
                </a:solidFill>
                <a:effectLst/>
                <a:uLnTx/>
                <a:uFillTx/>
                <a:latin typeface="Calibri" panose="020F0502020204030204"/>
                <a:ea typeface="+mn-ea"/>
                <a:cs typeface="+mn-cs"/>
              </a:rPr>
            </a:br>
            <a:r>
              <a:rPr kumimoji="0" lang="it-IT" sz="3200" b="1" i="0" u="none" strike="noStrike" kern="1200" cap="none" spc="0" normalizeH="0" baseline="0" noProof="0" dirty="0">
                <a:ln>
                  <a:noFill/>
                </a:ln>
                <a:solidFill>
                  <a:srgbClr val="FAEE8F"/>
                </a:solidFill>
                <a:effectLst/>
                <a:uLnTx/>
                <a:uFillTx/>
                <a:latin typeface="Calibri" panose="020F0502020204030204"/>
                <a:ea typeface="+mn-ea"/>
                <a:cs typeface="+mn-cs"/>
              </a:rPr>
              <a:t>OK, ma quanti e quali sono? </a:t>
            </a:r>
          </a:p>
        </p:txBody>
      </p:sp>
      <p:sp>
        <p:nvSpPr>
          <p:cNvPr id="2" name="AutoShape 2">
            <a:extLst>
              <a:ext uri="{FF2B5EF4-FFF2-40B4-BE49-F238E27FC236}">
                <a16:creationId xmlns:a16="http://schemas.microsoft.com/office/drawing/2014/main" id="{DCC0AC65-15F7-6CB5-2A2D-8B35E31E7489}"/>
              </a:ext>
            </a:extLst>
          </p:cNvPr>
          <p:cNvSpPr>
            <a:spLocks noChangeArrowheads="1"/>
          </p:cNvSpPr>
          <p:nvPr/>
        </p:nvSpPr>
        <p:spPr bwMode="auto">
          <a:xfrm>
            <a:off x="383178" y="1422362"/>
            <a:ext cx="8499566" cy="4725889"/>
          </a:xfrm>
          <a:prstGeom prst="roundRect">
            <a:avLst>
              <a:gd name="adj" fmla="val 7303"/>
            </a:avLst>
          </a:prstGeom>
          <a:solidFill>
            <a:schemeClr val="accent1">
              <a:lumMod val="50000"/>
            </a:schemeClr>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Chi perde la vista da adulto deve imparare ad accedere alle informazioni usando strumenti nuovi ma non deve imparare, come i bambini, a leggere e scrivere in questo modo.</a:t>
            </a:r>
            <a:b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b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L’adulto di solito non elabora testi di matematica e non impara lingue straniere, cose che i ragazzi ciechi fanno tutti i giorni.</a:t>
            </a:r>
            <a:endParaRPr kumimoji="0" lang="it-IT" altLang="it-IT" sz="4400" b="0" i="1"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018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3CE0DC10-2D20-A904-3C97-2DDBC51E565B}"/>
              </a:ext>
            </a:extLst>
          </p:cNvPr>
          <p:cNvSpPr/>
          <p:nvPr/>
        </p:nvSpPr>
        <p:spPr>
          <a:xfrm>
            <a:off x="0" y="0"/>
            <a:ext cx="9144000" cy="1114697"/>
          </a:xfrm>
          <a:prstGeom prst="rect">
            <a:avLst/>
          </a:prstGeom>
          <a:solidFill>
            <a:srgbClr val="373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FAEE8F"/>
                </a:solidFill>
                <a:effectLst/>
                <a:uLnTx/>
                <a:uFillTx/>
                <a:latin typeface="Calibri" panose="020F0502020204030204"/>
                <a:ea typeface="+mn-ea"/>
                <a:cs typeface="+mn-cs"/>
              </a:rPr>
              <a:t>La rivoluzione del formato digitale</a:t>
            </a:r>
          </a:p>
        </p:txBody>
      </p:sp>
      <p:sp>
        <p:nvSpPr>
          <p:cNvPr id="4" name="AutoShape 2">
            <a:extLst>
              <a:ext uri="{FF2B5EF4-FFF2-40B4-BE49-F238E27FC236}">
                <a16:creationId xmlns:a16="http://schemas.microsoft.com/office/drawing/2014/main" id="{38414611-6088-C3F3-F93D-4782091028DA}"/>
              </a:ext>
            </a:extLst>
          </p:cNvPr>
          <p:cNvSpPr>
            <a:spLocks noChangeArrowheads="1"/>
          </p:cNvSpPr>
          <p:nvPr/>
        </p:nvSpPr>
        <p:spPr bwMode="auto">
          <a:xfrm>
            <a:off x="100148" y="1170557"/>
            <a:ext cx="8800012" cy="3410151"/>
          </a:xfrm>
          <a:prstGeom prst="roundRect">
            <a:avLst>
              <a:gd name="adj" fmla="val 7303"/>
            </a:avLst>
          </a:prstGeom>
          <a:solidFill>
            <a:schemeClr val="accent2">
              <a:lumMod val="50000"/>
            </a:schemeClr>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Il formato digitale offre oggi potenzialità insperate fino a poco tempo fa: accedere agli stessi documenti dei vedenti usando assieme, in modo integrato, le due modalità di accesso, tatto e udito, e sfruttare le potenzialità di entrambe.</a:t>
            </a:r>
            <a:endParaRPr kumimoji="0" lang="it-IT" altLang="it-IT"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AutoShape 2">
            <a:extLst>
              <a:ext uri="{FF2B5EF4-FFF2-40B4-BE49-F238E27FC236}">
                <a16:creationId xmlns:a16="http://schemas.microsoft.com/office/drawing/2014/main" id="{CB70EDB8-ACC8-1C32-C937-62BB8FC68AF1}"/>
              </a:ext>
            </a:extLst>
          </p:cNvPr>
          <p:cNvSpPr>
            <a:spLocks noChangeArrowheads="1"/>
          </p:cNvSpPr>
          <p:nvPr/>
        </p:nvSpPr>
        <p:spPr bwMode="auto">
          <a:xfrm>
            <a:off x="100148" y="4667794"/>
            <a:ext cx="8887098" cy="1767840"/>
          </a:xfrm>
          <a:prstGeom prst="roundRect">
            <a:avLst>
              <a:gd name="adj" fmla="val 12040"/>
            </a:avLst>
          </a:prstGeom>
          <a:solidFill>
            <a:srgbClr val="385723"/>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Per gli ipovedenti anche una terza possibilità, sempre integrata alle altre due: il testo adattato (ingrandito e ad elevata leggibilità)</a:t>
            </a:r>
            <a:endParaRPr kumimoji="0" lang="it-IT" altLang="it-IT" sz="4400" b="0" i="1"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810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3CE0DC10-2D20-A904-3C97-2DDBC51E565B}"/>
              </a:ext>
            </a:extLst>
          </p:cNvPr>
          <p:cNvSpPr/>
          <p:nvPr/>
        </p:nvSpPr>
        <p:spPr>
          <a:xfrm>
            <a:off x="0" y="0"/>
            <a:ext cx="9144000" cy="1114697"/>
          </a:xfrm>
          <a:prstGeom prst="rect">
            <a:avLst/>
          </a:prstGeom>
          <a:solidFill>
            <a:srgbClr val="373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FAEE8F"/>
                </a:solidFill>
                <a:effectLst/>
                <a:uLnTx/>
                <a:uFillTx/>
                <a:latin typeface="Calibri" panose="020F0502020204030204"/>
                <a:ea typeface="+mn-ea"/>
                <a:cs typeface="+mn-cs"/>
              </a:rPr>
              <a:t>La rivoluzione del formato digitale</a:t>
            </a:r>
          </a:p>
        </p:txBody>
      </p:sp>
      <p:sp>
        <p:nvSpPr>
          <p:cNvPr id="4" name="AutoShape 2">
            <a:extLst>
              <a:ext uri="{FF2B5EF4-FFF2-40B4-BE49-F238E27FC236}">
                <a16:creationId xmlns:a16="http://schemas.microsoft.com/office/drawing/2014/main" id="{38414611-6088-C3F3-F93D-4782091028DA}"/>
              </a:ext>
            </a:extLst>
          </p:cNvPr>
          <p:cNvSpPr>
            <a:spLocks noChangeArrowheads="1"/>
          </p:cNvSpPr>
          <p:nvPr/>
        </p:nvSpPr>
        <p:spPr bwMode="auto">
          <a:xfrm>
            <a:off x="2669177" y="1248936"/>
            <a:ext cx="3966755" cy="733009"/>
          </a:xfrm>
          <a:prstGeom prst="roundRect">
            <a:avLst>
              <a:gd name="adj" fmla="val 16667"/>
            </a:avLst>
          </a:prstGeom>
          <a:solidFill>
            <a:srgbClr val="7030A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Documento digitale</a:t>
            </a:r>
            <a:endParaRPr kumimoji="0" lang="it-IT" altLang="it-IT"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AutoShape 2">
            <a:extLst>
              <a:ext uri="{FF2B5EF4-FFF2-40B4-BE49-F238E27FC236}">
                <a16:creationId xmlns:a16="http://schemas.microsoft.com/office/drawing/2014/main" id="{CB70EDB8-ACC8-1C32-C937-62BB8FC68AF1}"/>
              </a:ext>
            </a:extLst>
          </p:cNvPr>
          <p:cNvSpPr>
            <a:spLocks noChangeArrowheads="1"/>
          </p:cNvSpPr>
          <p:nvPr/>
        </p:nvSpPr>
        <p:spPr bwMode="auto">
          <a:xfrm>
            <a:off x="953589" y="2116184"/>
            <a:ext cx="1998618" cy="693821"/>
          </a:xfrm>
          <a:prstGeom prst="roundRect">
            <a:avLst>
              <a:gd name="adj" fmla="val 7303"/>
            </a:avLst>
          </a:prstGeom>
          <a:solidFill>
            <a:srgbClr val="FF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Tatto</a:t>
            </a:r>
            <a:endParaRPr kumimoji="0" lang="it-IT" altLang="it-IT"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AutoShape 2">
            <a:extLst>
              <a:ext uri="{FF2B5EF4-FFF2-40B4-BE49-F238E27FC236}">
                <a16:creationId xmlns:a16="http://schemas.microsoft.com/office/drawing/2014/main" id="{66E06771-0078-E66E-483B-059621862BF8}"/>
              </a:ext>
            </a:extLst>
          </p:cNvPr>
          <p:cNvSpPr>
            <a:spLocks noChangeArrowheads="1"/>
          </p:cNvSpPr>
          <p:nvPr/>
        </p:nvSpPr>
        <p:spPr bwMode="auto">
          <a:xfrm>
            <a:off x="6296298" y="2116184"/>
            <a:ext cx="1998618" cy="693821"/>
          </a:xfrm>
          <a:prstGeom prst="roundRect">
            <a:avLst>
              <a:gd name="adj" fmla="val 7303"/>
            </a:avLst>
          </a:prstGeom>
          <a:solidFill>
            <a:schemeClr val="accent1">
              <a:lumMod val="50000"/>
            </a:schemeClr>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Audio</a:t>
            </a:r>
            <a:endParaRPr kumimoji="0" lang="it-IT" altLang="it-IT"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CasellaDiTesto 2">
            <a:extLst>
              <a:ext uri="{FF2B5EF4-FFF2-40B4-BE49-F238E27FC236}">
                <a16:creationId xmlns:a16="http://schemas.microsoft.com/office/drawing/2014/main" id="{28ACA034-1E9B-6389-8F1D-209312F7A37B}"/>
              </a:ext>
            </a:extLst>
          </p:cNvPr>
          <p:cNvSpPr txBox="1"/>
          <p:nvPr/>
        </p:nvSpPr>
        <p:spPr>
          <a:xfrm>
            <a:off x="226421" y="3078500"/>
            <a:ext cx="4345579" cy="3170099"/>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Con il display braille è possibile: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Controllo formale dei contenuti (sintassi, ortografia, simboli, struttura…)</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Revisione veloce di un testo selezionando il punto di immissione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Accesso alla matematica e ai testi scientifici</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Studio delle lingue straniere distinguendo grafia da pronuncia</a:t>
            </a:r>
          </a:p>
        </p:txBody>
      </p:sp>
      <p:sp>
        <p:nvSpPr>
          <p:cNvPr id="5" name="CasellaDiTesto 4">
            <a:extLst>
              <a:ext uri="{FF2B5EF4-FFF2-40B4-BE49-F238E27FC236}">
                <a16:creationId xmlns:a16="http://schemas.microsoft.com/office/drawing/2014/main" id="{1D48A975-E157-76B4-B4D7-5DE0AB1F2CF6}"/>
              </a:ext>
            </a:extLst>
          </p:cNvPr>
          <p:cNvSpPr txBox="1"/>
          <p:nvPr/>
        </p:nvSpPr>
        <p:spPr>
          <a:xfrm>
            <a:off x="3056709" y="2166415"/>
            <a:ext cx="3135086" cy="70788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Usati assieme </a:t>
            </a:r>
            <a:b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o in alternativa</a:t>
            </a:r>
          </a:p>
        </p:txBody>
      </p:sp>
      <p:sp>
        <p:nvSpPr>
          <p:cNvPr id="7" name="CasellaDiTesto 6">
            <a:extLst>
              <a:ext uri="{FF2B5EF4-FFF2-40B4-BE49-F238E27FC236}">
                <a16:creationId xmlns:a16="http://schemas.microsoft.com/office/drawing/2014/main" id="{57CB65F1-85E1-11BE-183C-B8FB6EC2C635}"/>
              </a:ext>
            </a:extLst>
          </p:cNvPr>
          <p:cNvSpPr txBox="1"/>
          <p:nvPr/>
        </p:nvSpPr>
        <p:spPr>
          <a:xfrm>
            <a:off x="4885510" y="3058771"/>
            <a:ext cx="4197530" cy="4401205"/>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Con la sintesi vocale è possibile: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Usare </a:t>
            </a:r>
            <a:r>
              <a:rPr kumimoji="0" lang="it-IT" sz="2000" b="1" i="0" u="none" strike="noStrike" kern="1200" cap="none" spc="0" normalizeH="0" noProof="0" dirty="0">
                <a:ln>
                  <a:noFill/>
                </a:ln>
                <a:solidFill>
                  <a:prstClr val="black"/>
                </a:solidFill>
                <a:effectLst/>
                <a:uLnTx/>
                <a:uFillTx/>
                <a:latin typeface="Calibri" panose="020F0502020204030204"/>
                <a:ea typeface="+mn-ea"/>
                <a:cs typeface="+mn-cs"/>
              </a:rPr>
              <a:t>qualsiasi dispositivo (computer, smartphone, tablet…) anche senza periferiche particolari</a:t>
            </a:r>
            <a:endPar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Accedere in modo rapido e immediato a testi sequenziali, non strutturati</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Con il PC: controllare il testo mentre si scrive e quindi anche se le mani sono impegnate sulla tastiera</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Esagono 8">
            <a:extLst>
              <a:ext uri="{FF2B5EF4-FFF2-40B4-BE49-F238E27FC236}">
                <a16:creationId xmlns:a16="http://schemas.microsoft.com/office/drawing/2014/main" id="{6B10739D-84B5-A060-47BF-E55BD8D49D96}"/>
              </a:ext>
            </a:extLst>
          </p:cNvPr>
          <p:cNvSpPr/>
          <p:nvPr/>
        </p:nvSpPr>
        <p:spPr>
          <a:xfrm>
            <a:off x="3161211" y="2166415"/>
            <a:ext cx="2865119" cy="707886"/>
          </a:xfrm>
          <a:prstGeom prst="hexagon">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274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 grpId="0" animBg="1"/>
      <p:bldP spid="3"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3CE0DC10-2D20-A904-3C97-2DDBC51E565B}"/>
              </a:ext>
            </a:extLst>
          </p:cNvPr>
          <p:cNvSpPr/>
          <p:nvPr/>
        </p:nvSpPr>
        <p:spPr>
          <a:xfrm>
            <a:off x="0" y="0"/>
            <a:ext cx="9144000" cy="1114697"/>
          </a:xfrm>
          <a:prstGeom prst="rect">
            <a:avLst/>
          </a:prstGeom>
          <a:solidFill>
            <a:srgbClr val="373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FAEE8F"/>
                </a:solidFill>
                <a:effectLst/>
                <a:uLnTx/>
                <a:uFillTx/>
                <a:latin typeface="Calibri" panose="020F0502020204030204"/>
                <a:ea typeface="+mn-ea"/>
                <a:cs typeface="+mn-cs"/>
              </a:rPr>
              <a:t>Le barriere e l’accessibilità informatica</a:t>
            </a:r>
          </a:p>
        </p:txBody>
      </p:sp>
      <p:sp>
        <p:nvSpPr>
          <p:cNvPr id="9" name="AutoShape 7">
            <a:extLst>
              <a:ext uri="{FF2B5EF4-FFF2-40B4-BE49-F238E27FC236}">
                <a16:creationId xmlns:a16="http://schemas.microsoft.com/office/drawing/2014/main" id="{4FAFF796-1227-6958-EA9D-FB43DE80AFD4}"/>
              </a:ext>
            </a:extLst>
          </p:cNvPr>
          <p:cNvSpPr>
            <a:spLocks noChangeArrowheads="1"/>
          </p:cNvSpPr>
          <p:nvPr/>
        </p:nvSpPr>
        <p:spPr bwMode="auto">
          <a:xfrm rot="16200000">
            <a:off x="3984331" y="1278868"/>
            <a:ext cx="734743" cy="660083"/>
          </a:xfrm>
          <a:prstGeom prst="upDownArrow">
            <a:avLst>
              <a:gd name="adj1" fmla="val 33444"/>
              <a:gd name="adj2" fmla="val 37190"/>
            </a:avLst>
          </a:prstGeom>
          <a:noFill/>
          <a:ln w="38100">
            <a:solidFill>
              <a:schemeClr val="tx1"/>
            </a:solidFill>
          </a:ln>
          <a:effectLst/>
        </p:spPr>
        <p:txBody>
          <a:bodyPr vert="eaVert" wrap="none" lIns="90488" tIns="44450" rIns="90488" bIns="44450"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altLang="it-IT" sz="2800" b="1" i="0" u="none" strike="noStrike" kern="1200" cap="none" spc="0" normalizeH="0" baseline="0" noProof="0">
              <a:ln>
                <a:noFill/>
              </a:ln>
              <a:solidFill>
                <a:srgbClr val="FFFF66"/>
              </a:solidFill>
              <a:effectLst/>
              <a:uLnTx/>
              <a:uFillTx/>
              <a:latin typeface="Calibri" panose="020F0502020204030204"/>
              <a:ea typeface="+mn-ea"/>
              <a:cs typeface="+mn-cs"/>
            </a:endParaRPr>
          </a:p>
        </p:txBody>
      </p:sp>
      <p:sp>
        <p:nvSpPr>
          <p:cNvPr id="10" name="AutoShape 2">
            <a:extLst>
              <a:ext uri="{FF2B5EF4-FFF2-40B4-BE49-F238E27FC236}">
                <a16:creationId xmlns:a16="http://schemas.microsoft.com/office/drawing/2014/main" id="{1DB6D4A3-15F3-2704-7A4B-60956D3E31EB}"/>
              </a:ext>
            </a:extLst>
          </p:cNvPr>
          <p:cNvSpPr>
            <a:spLocks noChangeArrowheads="1"/>
          </p:cNvSpPr>
          <p:nvPr/>
        </p:nvSpPr>
        <p:spPr bwMode="auto">
          <a:xfrm>
            <a:off x="343087" y="1308993"/>
            <a:ext cx="3596581" cy="585692"/>
          </a:xfrm>
          <a:prstGeom prst="roundRect">
            <a:avLst>
              <a:gd name="adj" fmla="val 16667"/>
            </a:avLst>
          </a:prstGeom>
          <a:solidFill>
            <a:schemeClr val="accent1"/>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it-IT" altLang="it-IT"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Barriere architettoniche</a:t>
            </a:r>
            <a:endParaRPr kumimoji="0" lang="it-IT" altLang="it-IT"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2" descr="Apple and Microsoft team up to help the blind use computers -- with  plug-and-play braille - CNET">
            <a:extLst>
              <a:ext uri="{FF2B5EF4-FFF2-40B4-BE49-F238E27FC236}">
                <a16:creationId xmlns:a16="http://schemas.microsoft.com/office/drawing/2014/main" id="{318522E9-AF09-7B11-52D1-43F5FD92F2D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81744" y="2073429"/>
            <a:ext cx="3958945" cy="26027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1247765572151_0">
            <a:extLst>
              <a:ext uri="{FF2B5EF4-FFF2-40B4-BE49-F238E27FC236}">
                <a16:creationId xmlns:a16="http://schemas.microsoft.com/office/drawing/2014/main" id="{A96107BA-EE5E-750B-CBD6-0FDD42E1B8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505" r="33993"/>
          <a:stretch/>
        </p:blipFill>
        <p:spPr bwMode="auto">
          <a:xfrm>
            <a:off x="466994" y="2100911"/>
            <a:ext cx="3407433" cy="260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
            <a:extLst>
              <a:ext uri="{FF2B5EF4-FFF2-40B4-BE49-F238E27FC236}">
                <a16:creationId xmlns:a16="http://schemas.microsoft.com/office/drawing/2014/main" id="{0877D722-0B13-0454-A5E2-8D5BC703877D}"/>
              </a:ext>
            </a:extLst>
          </p:cNvPr>
          <p:cNvSpPr>
            <a:spLocks noChangeArrowheads="1"/>
          </p:cNvSpPr>
          <p:nvPr/>
        </p:nvSpPr>
        <p:spPr bwMode="auto">
          <a:xfrm>
            <a:off x="4763737" y="1276131"/>
            <a:ext cx="3779371" cy="585692"/>
          </a:xfrm>
          <a:prstGeom prst="roundRect">
            <a:avLst>
              <a:gd name="adj" fmla="val 16667"/>
            </a:avLst>
          </a:prstGeom>
          <a:solidFill>
            <a:schemeClr val="accent6">
              <a:lumMod val="50000"/>
            </a:schemeClr>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it-IT" altLang="it-IT"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Barriere tecnologiche</a:t>
            </a:r>
            <a:endParaRPr kumimoji="0" lang="it-IT" altLang="it-IT"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CasellaDiTesto 13">
            <a:extLst>
              <a:ext uri="{FF2B5EF4-FFF2-40B4-BE49-F238E27FC236}">
                <a16:creationId xmlns:a16="http://schemas.microsoft.com/office/drawing/2014/main" id="{88348A59-7AB0-2485-DFC7-12F41B054844}"/>
              </a:ext>
            </a:extLst>
          </p:cNvPr>
          <p:cNvSpPr txBox="1"/>
          <p:nvPr/>
        </p:nvSpPr>
        <p:spPr>
          <a:xfrm>
            <a:off x="196165" y="4703707"/>
            <a:ext cx="4166828" cy="707886"/>
          </a:xfrm>
          <a:prstGeom prst="rect">
            <a:avLst/>
          </a:prstGeom>
          <a:noFill/>
          <a:ln w="381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Rendono impossibile l’accesso autonomo anche a utenti esperti.</a:t>
            </a:r>
          </a:p>
        </p:txBody>
      </p:sp>
      <p:sp>
        <p:nvSpPr>
          <p:cNvPr id="15" name="CasellaDiTesto 14">
            <a:extLst>
              <a:ext uri="{FF2B5EF4-FFF2-40B4-BE49-F238E27FC236}">
                <a16:creationId xmlns:a16="http://schemas.microsoft.com/office/drawing/2014/main" id="{38D4D3D4-0BE0-DDEB-47B0-5014FAE01249}"/>
              </a:ext>
            </a:extLst>
          </p:cNvPr>
          <p:cNvSpPr txBox="1"/>
          <p:nvPr/>
        </p:nvSpPr>
        <p:spPr>
          <a:xfrm>
            <a:off x="4503341" y="4676225"/>
            <a:ext cx="4458788" cy="1015663"/>
          </a:xfrm>
          <a:prstGeom prst="rect">
            <a:avLst/>
          </a:prstGeom>
          <a:noFill/>
          <a:ln w="38100">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prstClr val="black"/>
                </a:solidFill>
                <a:effectLst/>
                <a:uLnTx/>
                <a:uFillTx/>
                <a:latin typeface="Calibri" panose="020F0502020204030204"/>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Le barriere ostacolano l’accesso ma gli utenti esperti, e tenaci, in tanti casi le sanno superare.   </a:t>
            </a:r>
          </a:p>
        </p:txBody>
      </p:sp>
      <p:sp>
        <p:nvSpPr>
          <p:cNvPr id="16" name="AutoShape 2">
            <a:extLst>
              <a:ext uri="{FF2B5EF4-FFF2-40B4-BE49-F238E27FC236}">
                <a16:creationId xmlns:a16="http://schemas.microsoft.com/office/drawing/2014/main" id="{7469A188-D6A2-4688-2BB2-02B097E0B196}"/>
              </a:ext>
            </a:extLst>
          </p:cNvPr>
          <p:cNvSpPr>
            <a:spLocks noChangeArrowheads="1"/>
          </p:cNvSpPr>
          <p:nvPr/>
        </p:nvSpPr>
        <p:spPr bwMode="auto">
          <a:xfrm>
            <a:off x="113210" y="5691888"/>
            <a:ext cx="4249783" cy="740228"/>
          </a:xfrm>
          <a:prstGeom prst="roundRect">
            <a:avLst>
              <a:gd name="adj" fmla="val 16667"/>
            </a:avLst>
          </a:prstGeom>
          <a:solidFill>
            <a:schemeClr val="accent1"/>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Il contesto conta molto più delle capacità personali </a:t>
            </a:r>
            <a:endParaRPr kumimoji="0" lang="it-IT" altLang="it-IT"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AutoShape 2">
            <a:extLst>
              <a:ext uri="{FF2B5EF4-FFF2-40B4-BE49-F238E27FC236}">
                <a16:creationId xmlns:a16="http://schemas.microsoft.com/office/drawing/2014/main" id="{303EE095-0492-CAEE-0C2A-B9AB68DDFFCE}"/>
              </a:ext>
            </a:extLst>
          </p:cNvPr>
          <p:cNvSpPr>
            <a:spLocks noChangeArrowheads="1"/>
          </p:cNvSpPr>
          <p:nvPr/>
        </p:nvSpPr>
        <p:spPr bwMode="auto">
          <a:xfrm>
            <a:off x="4476206" y="5685130"/>
            <a:ext cx="4458788" cy="740228"/>
          </a:xfrm>
          <a:prstGeom prst="roundRect">
            <a:avLst>
              <a:gd name="adj" fmla="val 16667"/>
            </a:avLst>
          </a:prstGeom>
          <a:solidFill>
            <a:schemeClr val="accent6">
              <a:lumMod val="50000"/>
            </a:schemeClr>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Le capacità personali sono determinanti, ma conta anche il contesto</a:t>
            </a:r>
            <a:endParaRPr kumimoji="0" lang="it-IT" altLang="it-IT"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48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3CE0DC10-2D20-A904-3C97-2DDBC51E565B}"/>
              </a:ext>
            </a:extLst>
          </p:cNvPr>
          <p:cNvSpPr/>
          <p:nvPr/>
        </p:nvSpPr>
        <p:spPr>
          <a:xfrm>
            <a:off x="0" y="0"/>
            <a:ext cx="9144000" cy="1114697"/>
          </a:xfrm>
          <a:prstGeom prst="rect">
            <a:avLst/>
          </a:prstGeom>
          <a:solidFill>
            <a:srgbClr val="373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FAEE8F"/>
                </a:solidFill>
                <a:effectLst/>
                <a:uLnTx/>
                <a:uFillTx/>
                <a:latin typeface="Calibri" panose="020F0502020204030204"/>
                <a:ea typeface="+mn-ea"/>
                <a:cs typeface="+mn-cs"/>
              </a:rPr>
              <a:t>L’ambiente di apprendimento inclusivo è digitale</a:t>
            </a:r>
          </a:p>
        </p:txBody>
      </p:sp>
      <p:sp>
        <p:nvSpPr>
          <p:cNvPr id="4" name="AutoShape 2">
            <a:extLst>
              <a:ext uri="{FF2B5EF4-FFF2-40B4-BE49-F238E27FC236}">
                <a16:creationId xmlns:a16="http://schemas.microsoft.com/office/drawing/2014/main" id="{38414611-6088-C3F3-F93D-4782091028DA}"/>
              </a:ext>
            </a:extLst>
          </p:cNvPr>
          <p:cNvSpPr>
            <a:spLocks noChangeArrowheads="1"/>
          </p:cNvSpPr>
          <p:nvPr/>
        </p:nvSpPr>
        <p:spPr bwMode="auto">
          <a:xfrm>
            <a:off x="352697" y="1365755"/>
            <a:ext cx="7188926" cy="1975472"/>
          </a:xfrm>
          <a:prstGeom prst="roundRect">
            <a:avLst>
              <a:gd name="adj" fmla="val 7303"/>
            </a:avLst>
          </a:prstGeom>
          <a:solidFill>
            <a:schemeClr val="accent6">
              <a:lumMod val="50000"/>
            </a:schemeClr>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it-IT" altLang="it-IT"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UDL</a:t>
            </a: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Universal Design for Learning</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Due parole chiave:</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RIDONDANZA e </a:t>
            </a:r>
            <a:r>
              <a:rPr kumimoji="0" lang="it-IT" altLang="it-IT" sz="36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FLESSIBILITA’.</a:t>
            </a:r>
            <a:endPar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AutoShape 2">
            <a:extLst>
              <a:ext uri="{FF2B5EF4-FFF2-40B4-BE49-F238E27FC236}">
                <a16:creationId xmlns:a16="http://schemas.microsoft.com/office/drawing/2014/main" id="{CB70EDB8-ACC8-1C32-C937-62BB8FC68AF1}"/>
              </a:ext>
            </a:extLst>
          </p:cNvPr>
          <p:cNvSpPr>
            <a:spLocks noChangeArrowheads="1"/>
          </p:cNvSpPr>
          <p:nvPr/>
        </p:nvSpPr>
        <p:spPr bwMode="auto">
          <a:xfrm>
            <a:off x="352697" y="3555961"/>
            <a:ext cx="7160623" cy="1975472"/>
          </a:xfrm>
          <a:prstGeom prst="roundRect">
            <a:avLst>
              <a:gd name="adj" fmla="val 9836"/>
            </a:avLst>
          </a:prstGeom>
          <a:solidFill>
            <a:schemeClr val="accent2">
              <a:lumMod val="50000"/>
            </a:schemeClr>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La pandemia ha dimostrato che è </a:t>
            </a:r>
            <a:r>
              <a:rPr kumimoji="0" lang="it-IT" altLang="it-IT" sz="3600" b="1" i="0" u="none" strike="noStrike" kern="1200" cap="none" spc="0" normalizeH="0" baseline="0" noProof="0" dirty="0">
                <a:ln>
                  <a:noFill/>
                </a:ln>
                <a:solidFill>
                  <a:srgbClr val="FFFF5D"/>
                </a:solidFill>
                <a:effectLst/>
                <a:uLnTx/>
                <a:uFillTx/>
                <a:latin typeface="Calibri" panose="020F0502020204030204" pitchFamily="34" charset="0"/>
                <a:ea typeface="+mn-ea"/>
                <a:cs typeface="+mn-cs"/>
              </a:rPr>
              <a:t>possibile</a:t>
            </a: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Ora deve diventare </a:t>
            </a:r>
            <a:r>
              <a:rPr kumimoji="0" lang="it-IT" altLang="it-IT" sz="3600" b="1" i="0" u="none" strike="noStrike" kern="1200" cap="none" spc="0" normalizeH="0" baseline="0" noProof="0" dirty="0">
                <a:ln>
                  <a:noFill/>
                </a:ln>
                <a:solidFill>
                  <a:srgbClr val="FFFF5D"/>
                </a:solidFill>
                <a:effectLst/>
                <a:uLnTx/>
                <a:uFillTx/>
                <a:latin typeface="Calibri" panose="020F0502020204030204" pitchFamily="34" charset="0"/>
                <a:ea typeface="+mn-ea"/>
                <a:cs typeface="+mn-cs"/>
              </a:rPr>
              <a:t>normale</a:t>
            </a:r>
            <a:r>
              <a:rPr kumimoji="0" lang="it-IT" altLang="it-IT" sz="36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a:t>
            </a:r>
            <a:endParaRPr kumimoji="0" lang="it-IT" altLang="it-IT" sz="4400" b="0" i="1"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549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FCC9FDEE-4C3C-4224-9B06-B7374CA12F30}"/>
              </a:ext>
            </a:extLst>
          </p:cNvPr>
          <p:cNvSpPr txBox="1"/>
          <p:nvPr/>
        </p:nvSpPr>
        <p:spPr>
          <a:xfrm>
            <a:off x="856613" y="3429000"/>
            <a:ext cx="7570342"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prstClr val="black"/>
                </a:solidFill>
                <a:effectLst/>
                <a:uLnTx/>
                <a:uFillTx/>
                <a:latin typeface="Calibri"/>
                <a:ea typeface="+mn-ea"/>
                <a:cs typeface="+mn-cs"/>
              </a:rPr>
              <a:t>Grazie dell’attenzione!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4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a:ea typeface="+mn-ea"/>
                <a:cs typeface="+mn-cs"/>
              </a:rPr>
              <a:t>Gruppo Facebook 	Normativa inclusione</a:t>
            </a:r>
            <a:br>
              <a:rPr kumimoji="0" lang="it-IT" sz="2400" b="1" i="0" u="none" strike="noStrike" kern="1200" cap="none" spc="0" normalizeH="0" baseline="0" noProof="0" dirty="0">
                <a:ln>
                  <a:noFill/>
                </a:ln>
                <a:solidFill>
                  <a:prstClr val="black"/>
                </a:solidFill>
                <a:effectLst/>
                <a:uLnTx/>
                <a:uFillTx/>
                <a:latin typeface="Calibri"/>
                <a:ea typeface="+mn-ea"/>
                <a:cs typeface="+mn-cs"/>
              </a:rPr>
            </a:br>
            <a:r>
              <a:rPr kumimoji="0" lang="it-IT" sz="2400" b="1" i="0" u="none" strike="noStrike" kern="1200" cap="none" spc="0" normalizeH="0" baseline="0" noProof="0" dirty="0">
                <a:ln>
                  <a:noFill/>
                </a:ln>
                <a:solidFill>
                  <a:prstClr val="black"/>
                </a:solidFill>
                <a:effectLst/>
                <a:uLnTx/>
                <a:uFillTx/>
                <a:latin typeface="Calibri"/>
                <a:ea typeface="+mn-ea"/>
                <a:cs typeface="+mn-cs"/>
              </a:rPr>
              <a:t>Sito internet			</a:t>
            </a:r>
            <a:r>
              <a:rPr kumimoji="0" lang="it-IT" sz="2400" b="1" i="0" u="none" strike="noStrike" kern="1200" cap="none" spc="0" normalizeH="0" baseline="0" noProof="0" dirty="0" err="1">
                <a:ln>
                  <a:noFill/>
                </a:ln>
                <a:solidFill>
                  <a:prstClr val="black"/>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www.normativainclusione.it</a:t>
            </a:r>
            <a:r>
              <a:rPr kumimoji="0" lang="it-IT" sz="2400" b="1" i="0" u="none" strike="noStrike" kern="1200" cap="none" spc="0" normalizeH="0" baseline="0" noProof="0" dirty="0">
                <a:ln>
                  <a:noFill/>
                </a:ln>
                <a:solidFill>
                  <a:prstClr val="black"/>
                </a:solidFill>
                <a:effectLst/>
                <a:uLnTx/>
                <a:uFillTx/>
                <a:latin typeface="Calibri"/>
                <a:ea typeface="+mn-ea"/>
                <a:cs typeface="+mn-cs"/>
              </a:rPr>
              <a:t> </a:t>
            </a:r>
            <a:endParaRPr kumimoji="0" lang="it-IT" sz="4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err="1">
                <a:ln>
                  <a:noFill/>
                </a:ln>
                <a:solidFill>
                  <a:prstClr val="black"/>
                </a:solidFill>
                <a:effectLst/>
                <a:uLnTx/>
                <a:uFillTx/>
                <a:latin typeface="Calibri"/>
                <a:ea typeface="+mn-ea"/>
                <a:cs typeface="+mn-cs"/>
              </a:rPr>
              <a:t>flavio@flaviofogarolo.it</a:t>
            </a:r>
            <a:r>
              <a:rPr kumimoji="0" lang="it-IT" sz="20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Immagine 2">
            <a:extLst>
              <a:ext uri="{FF2B5EF4-FFF2-40B4-BE49-F238E27FC236}">
                <a16:creationId xmlns:a16="http://schemas.microsoft.com/office/drawing/2014/main" id="{C148E75A-74CB-458B-887D-754E11A22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70" y="546522"/>
            <a:ext cx="7570342" cy="2580521"/>
          </a:xfrm>
          <a:prstGeom prst="rect">
            <a:avLst/>
          </a:prstGeom>
        </p:spPr>
      </p:pic>
    </p:spTree>
    <p:extLst>
      <p:ext uri="{BB962C8B-B14F-4D97-AF65-F5344CB8AC3E}">
        <p14:creationId xmlns:p14="http://schemas.microsoft.com/office/powerpoint/2010/main" val="409683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3CE0DC10-2D20-A904-3C97-2DDBC51E565B}"/>
              </a:ext>
            </a:extLst>
          </p:cNvPr>
          <p:cNvSpPr/>
          <p:nvPr/>
        </p:nvSpPr>
        <p:spPr>
          <a:xfrm>
            <a:off x="0" y="0"/>
            <a:ext cx="9144000" cy="1114697"/>
          </a:xfrm>
          <a:prstGeom prst="rect">
            <a:avLst/>
          </a:prstGeom>
          <a:solidFill>
            <a:srgbClr val="373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FAEE8F"/>
                </a:solidFill>
                <a:effectLst/>
                <a:uLnTx/>
                <a:uFillTx/>
                <a:latin typeface="Calibri" panose="020F0502020204030204"/>
                <a:ea typeface="+mn-ea"/>
                <a:cs typeface="+mn-cs"/>
              </a:rPr>
              <a:t>Perché dobbiamo ricordare l’importanza del Braille?</a:t>
            </a:r>
          </a:p>
        </p:txBody>
      </p:sp>
      <p:pic>
        <p:nvPicPr>
          <p:cNvPr id="2" name="Immagine 1">
            <a:extLst>
              <a:ext uri="{FF2B5EF4-FFF2-40B4-BE49-F238E27FC236}">
                <a16:creationId xmlns:a16="http://schemas.microsoft.com/office/drawing/2014/main" id="{6ED54564-5763-022D-E71D-ADB25C750087}"/>
              </a:ext>
            </a:extLst>
          </p:cNvPr>
          <p:cNvPicPr>
            <a:picLocks noChangeAspect="1"/>
          </p:cNvPicPr>
          <p:nvPr/>
        </p:nvPicPr>
        <p:blipFill rotWithShape="1">
          <a:blip r:embed="rId2">
            <a:extLst>
              <a:ext uri="{28A0092B-C50C-407E-A947-70E740481C1C}">
                <a14:useLocalDpi xmlns:a14="http://schemas.microsoft.com/office/drawing/2010/main" val="0"/>
              </a:ext>
            </a:extLst>
          </a:blip>
          <a:srcRect l="21782" t="34029" r="29134" b="57284"/>
          <a:stretch/>
        </p:blipFill>
        <p:spPr>
          <a:xfrm>
            <a:off x="560799" y="1392650"/>
            <a:ext cx="7654228" cy="904628"/>
          </a:xfrm>
          <a:prstGeom prst="rect">
            <a:avLst/>
          </a:prstGeom>
        </p:spPr>
      </p:pic>
      <p:sp>
        <p:nvSpPr>
          <p:cNvPr id="7" name="CasellaDiTesto 6">
            <a:extLst>
              <a:ext uri="{FF2B5EF4-FFF2-40B4-BE49-F238E27FC236}">
                <a16:creationId xmlns:a16="http://schemas.microsoft.com/office/drawing/2014/main" id="{702F8AE1-92DB-24F2-663D-8172CC2732AE}"/>
              </a:ext>
            </a:extLst>
          </p:cNvPr>
          <p:cNvSpPr txBox="1"/>
          <p:nvPr/>
        </p:nvSpPr>
        <p:spPr>
          <a:xfrm>
            <a:off x="5127585" y="5169096"/>
            <a:ext cx="3087442"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it-IT" altLang="it-IT"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L’alfabeto è rimasto lo stesso anche se è cambiato il supporto.</a:t>
            </a:r>
          </a:p>
        </p:txBody>
      </p:sp>
      <p:pic>
        <p:nvPicPr>
          <p:cNvPr id="10" name="Immagine 9">
            <a:extLst>
              <a:ext uri="{FF2B5EF4-FFF2-40B4-BE49-F238E27FC236}">
                <a16:creationId xmlns:a16="http://schemas.microsoft.com/office/drawing/2014/main" id="{6BFE15F9-F6DD-FBB9-EBB0-F511A8EA4C4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5505" b="39847"/>
          <a:stretch/>
        </p:blipFill>
        <p:spPr>
          <a:xfrm>
            <a:off x="560799" y="2470615"/>
            <a:ext cx="4402839" cy="1799937"/>
          </a:xfrm>
          <a:prstGeom prst="rect">
            <a:avLst/>
          </a:prstGeom>
        </p:spPr>
      </p:pic>
      <p:pic>
        <p:nvPicPr>
          <p:cNvPr id="11" name="Immagine 10">
            <a:extLst>
              <a:ext uri="{FF2B5EF4-FFF2-40B4-BE49-F238E27FC236}">
                <a16:creationId xmlns:a16="http://schemas.microsoft.com/office/drawing/2014/main" id="{443C9156-D321-B4B6-1FA3-B9E567533656}"/>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23710" b="17837"/>
          <a:stretch/>
        </p:blipFill>
        <p:spPr>
          <a:xfrm>
            <a:off x="5127585" y="2470615"/>
            <a:ext cx="3087442" cy="2752961"/>
          </a:xfrm>
          <a:prstGeom prst="rect">
            <a:avLst/>
          </a:prstGeom>
        </p:spPr>
      </p:pic>
      <p:pic>
        <p:nvPicPr>
          <p:cNvPr id="12" name="Immagine 11">
            <a:extLst>
              <a:ext uri="{FF2B5EF4-FFF2-40B4-BE49-F238E27FC236}">
                <a16:creationId xmlns:a16="http://schemas.microsoft.com/office/drawing/2014/main" id="{B2488D15-27AB-80CC-1787-23B841130100}"/>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t="8787" b="35065"/>
          <a:stretch/>
        </p:blipFill>
        <p:spPr>
          <a:xfrm>
            <a:off x="560799" y="4443889"/>
            <a:ext cx="4402838" cy="1854075"/>
          </a:xfrm>
          <a:prstGeom prst="rect">
            <a:avLst/>
          </a:prstGeom>
        </p:spPr>
      </p:pic>
    </p:spTree>
    <p:extLst>
      <p:ext uri="{BB962C8B-B14F-4D97-AF65-F5344CB8AC3E}">
        <p14:creationId xmlns:p14="http://schemas.microsoft.com/office/powerpoint/2010/main" val="323465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3500"/>
                            </p:stCondLst>
                            <p:childTnLst>
                              <p:par>
                                <p:cTn id="21" presetID="22" presetClass="entr" presetSubtype="8" fill="hold" grpId="0" nodeType="after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3CE0DC10-2D20-A904-3C97-2DDBC51E565B}"/>
              </a:ext>
            </a:extLst>
          </p:cNvPr>
          <p:cNvSpPr/>
          <p:nvPr/>
        </p:nvSpPr>
        <p:spPr>
          <a:xfrm>
            <a:off x="0" y="0"/>
            <a:ext cx="9144000" cy="1114697"/>
          </a:xfrm>
          <a:prstGeom prst="rect">
            <a:avLst/>
          </a:prstGeom>
          <a:solidFill>
            <a:srgbClr val="373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FAEE8F"/>
                </a:solidFill>
                <a:effectLst/>
                <a:uLnTx/>
                <a:uFillTx/>
                <a:latin typeface="Calibri" panose="020F0502020204030204"/>
                <a:ea typeface="+mn-ea"/>
                <a:cs typeface="+mn-cs"/>
              </a:rPr>
              <a:t>Perché dobbiamo ricordare l’importanza del Braille?</a:t>
            </a:r>
          </a:p>
        </p:txBody>
      </p:sp>
      <p:sp>
        <p:nvSpPr>
          <p:cNvPr id="7" name="CasellaDiTesto 6">
            <a:extLst>
              <a:ext uri="{FF2B5EF4-FFF2-40B4-BE49-F238E27FC236}">
                <a16:creationId xmlns:a16="http://schemas.microsoft.com/office/drawing/2014/main" id="{702F8AE1-92DB-24F2-663D-8172CC2732AE}"/>
              </a:ext>
            </a:extLst>
          </p:cNvPr>
          <p:cNvSpPr txBox="1"/>
          <p:nvPr/>
        </p:nvSpPr>
        <p:spPr>
          <a:xfrm>
            <a:off x="560798" y="1314726"/>
            <a:ext cx="6302701"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it-IT" altLang="it-IT"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Anche il Braille è un alfabeto che negli anni ha cambiato spesso supporto e contesto</a:t>
            </a:r>
          </a:p>
        </p:txBody>
      </p:sp>
      <p:pic>
        <p:nvPicPr>
          <p:cNvPr id="3" name="Immagine 2">
            <a:extLst>
              <a:ext uri="{FF2B5EF4-FFF2-40B4-BE49-F238E27FC236}">
                <a16:creationId xmlns:a16="http://schemas.microsoft.com/office/drawing/2014/main" id="{E2402F8E-29E8-EE0E-D0F2-B3F864B3837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9378"/>
          <a:stretch/>
        </p:blipFill>
        <p:spPr>
          <a:xfrm>
            <a:off x="661325" y="2345752"/>
            <a:ext cx="3497385" cy="1789669"/>
          </a:xfrm>
          <a:prstGeom prst="rect">
            <a:avLst/>
          </a:prstGeom>
        </p:spPr>
      </p:pic>
      <p:pic>
        <p:nvPicPr>
          <p:cNvPr id="4" name="Immagine 3">
            <a:extLst>
              <a:ext uri="{FF2B5EF4-FFF2-40B4-BE49-F238E27FC236}">
                <a16:creationId xmlns:a16="http://schemas.microsoft.com/office/drawing/2014/main" id="{B5E67709-81D1-6093-0636-D765E91C831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7031" b="14449"/>
          <a:stretch/>
        </p:blipFill>
        <p:spPr>
          <a:xfrm>
            <a:off x="661325" y="4305782"/>
            <a:ext cx="3486098" cy="2002421"/>
          </a:xfrm>
          <a:prstGeom prst="rect">
            <a:avLst/>
          </a:prstGeom>
        </p:spPr>
      </p:pic>
      <p:pic>
        <p:nvPicPr>
          <p:cNvPr id="8" name="Immagine 7">
            <a:extLst>
              <a:ext uri="{FF2B5EF4-FFF2-40B4-BE49-F238E27FC236}">
                <a16:creationId xmlns:a16="http://schemas.microsoft.com/office/drawing/2014/main" id="{678ED0C8-9729-A1A7-B3A5-D0AA0D9C5203}"/>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30634" t="11356" b="18742"/>
          <a:stretch/>
        </p:blipFill>
        <p:spPr>
          <a:xfrm>
            <a:off x="4274457" y="4335597"/>
            <a:ext cx="4397869" cy="2002421"/>
          </a:xfrm>
          <a:prstGeom prst="rect">
            <a:avLst/>
          </a:prstGeom>
        </p:spPr>
      </p:pic>
      <p:pic>
        <p:nvPicPr>
          <p:cNvPr id="1026" name="Picture 2" descr="Braille – Ciak lavorazione metalli">
            <a:extLst>
              <a:ext uri="{FF2B5EF4-FFF2-40B4-BE49-F238E27FC236}">
                <a16:creationId xmlns:a16="http://schemas.microsoft.com/office/drawing/2014/main" id="{59C3702F-F272-1BE1-569E-4E9593257E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38" t="16865" r="5158" b="17055"/>
          <a:stretch/>
        </p:blipFill>
        <p:spPr bwMode="auto">
          <a:xfrm>
            <a:off x="4572000" y="2345751"/>
            <a:ext cx="3701143" cy="1789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99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par>
                          <p:cTn id="16" fill="hold">
                            <p:stCondLst>
                              <p:cond delay="2250"/>
                            </p:stCondLst>
                            <p:childTnLst>
                              <p:par>
                                <p:cTn id="17" presetID="10" presetClass="entr" presetSubtype="0" fill="hold"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3250"/>
                            </p:stCondLst>
                            <p:childTnLst>
                              <p:par>
                                <p:cTn id="21" presetID="10" presetClass="entr" presetSubtype="0" fill="hold"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3CE0DC10-2D20-A904-3C97-2DDBC51E565B}"/>
              </a:ext>
            </a:extLst>
          </p:cNvPr>
          <p:cNvSpPr/>
          <p:nvPr/>
        </p:nvSpPr>
        <p:spPr>
          <a:xfrm>
            <a:off x="0" y="0"/>
            <a:ext cx="9144000" cy="1114697"/>
          </a:xfrm>
          <a:prstGeom prst="rect">
            <a:avLst/>
          </a:prstGeom>
          <a:solidFill>
            <a:srgbClr val="373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rgbClr val="FAEE8F"/>
                </a:solidFill>
              </a:rPr>
              <a:t>Qualche testimonianza dal Gruppo Facebook </a:t>
            </a:r>
            <a:br>
              <a:rPr lang="it-IT" sz="3200" b="1" dirty="0">
                <a:solidFill>
                  <a:srgbClr val="FAEE8F"/>
                </a:solidFill>
              </a:rPr>
            </a:br>
            <a:r>
              <a:rPr lang="it-IT" sz="3200" b="1" dirty="0">
                <a:solidFill>
                  <a:srgbClr val="FAEE8F"/>
                </a:solidFill>
              </a:rPr>
              <a:t>«Normativa Inclusione»</a:t>
            </a:r>
          </a:p>
        </p:txBody>
      </p:sp>
      <p:pic>
        <p:nvPicPr>
          <p:cNvPr id="4" name="Immagine 3">
            <a:extLst>
              <a:ext uri="{FF2B5EF4-FFF2-40B4-BE49-F238E27FC236}">
                <a16:creationId xmlns:a16="http://schemas.microsoft.com/office/drawing/2014/main" id="{27AE2FA7-22E0-561F-21CF-8E5DD2B01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601" y="1635094"/>
            <a:ext cx="7570342" cy="2580521"/>
          </a:xfrm>
          <a:prstGeom prst="rect">
            <a:avLst/>
          </a:prstGeom>
        </p:spPr>
      </p:pic>
    </p:spTree>
    <p:extLst>
      <p:ext uri="{BB962C8B-B14F-4D97-AF65-F5344CB8AC3E}">
        <p14:creationId xmlns:p14="http://schemas.microsoft.com/office/powerpoint/2010/main" val="1870190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3CE0DC10-2D20-A904-3C97-2DDBC51E565B}"/>
              </a:ext>
            </a:extLst>
          </p:cNvPr>
          <p:cNvSpPr/>
          <p:nvPr/>
        </p:nvSpPr>
        <p:spPr>
          <a:xfrm>
            <a:off x="0" y="0"/>
            <a:ext cx="9144000" cy="1114697"/>
          </a:xfrm>
          <a:prstGeom prst="rect">
            <a:avLst/>
          </a:prstGeom>
          <a:solidFill>
            <a:srgbClr val="373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rgbClr val="FAEE8F"/>
                </a:solidFill>
              </a:rPr>
              <a:t>Qualche testimonianza dal Gruppo Facebook </a:t>
            </a:r>
            <a:br>
              <a:rPr lang="it-IT" sz="3200" b="1" dirty="0">
                <a:solidFill>
                  <a:srgbClr val="FAEE8F"/>
                </a:solidFill>
              </a:rPr>
            </a:br>
            <a:r>
              <a:rPr lang="it-IT" sz="3200" b="1" dirty="0">
                <a:solidFill>
                  <a:srgbClr val="FAEE8F"/>
                </a:solidFill>
              </a:rPr>
              <a:t>«Normativa Inclusione»</a:t>
            </a:r>
          </a:p>
        </p:txBody>
      </p:sp>
      <p:sp>
        <p:nvSpPr>
          <p:cNvPr id="7" name="CasellaDiTesto 6">
            <a:extLst>
              <a:ext uri="{FF2B5EF4-FFF2-40B4-BE49-F238E27FC236}">
                <a16:creationId xmlns:a16="http://schemas.microsoft.com/office/drawing/2014/main" id="{702F8AE1-92DB-24F2-663D-8172CC2732AE}"/>
              </a:ext>
            </a:extLst>
          </p:cNvPr>
          <p:cNvSpPr txBox="1"/>
          <p:nvPr/>
        </p:nvSpPr>
        <p:spPr>
          <a:xfrm>
            <a:off x="653142" y="1232714"/>
            <a:ext cx="7881257" cy="830997"/>
          </a:xfrm>
          <a:prstGeom prst="rect">
            <a:avLst/>
          </a:prstGeom>
          <a:noFill/>
        </p:spPr>
        <p:txBody>
          <a:bodyPr wrap="square">
            <a:spAutoFit/>
          </a:bodyPr>
          <a:lstStyle/>
          <a:p>
            <a:pPr lvl="0" defTabSz="914400" eaLnBrk="0" fontAlgn="base" hangingPunct="0">
              <a:spcBef>
                <a:spcPct val="0"/>
              </a:spcBef>
              <a:spcAft>
                <a:spcPts val="800"/>
              </a:spcAft>
              <a:defRPr/>
            </a:pPr>
            <a:r>
              <a:rPr lang="it-IT" altLang="it-IT" sz="2400" b="1" dirty="0">
                <a:latin typeface="Calibri" panose="020F0502020204030204" pitchFamily="34" charset="0"/>
                <a:cs typeface="Calibri" panose="020F0502020204030204" pitchFamily="34" charset="0"/>
              </a:rPr>
              <a:t>Eppure è diffusa l’idea che il Braille sia oggi, grazie alle nuove tecnologie, un sistema superato e ghettizzante. </a:t>
            </a:r>
            <a:endParaRPr kumimoji="0" lang="it-IT" altLang="it-IT"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2" name="CasellaDiTesto 1">
            <a:extLst>
              <a:ext uri="{FF2B5EF4-FFF2-40B4-BE49-F238E27FC236}">
                <a16:creationId xmlns:a16="http://schemas.microsoft.com/office/drawing/2014/main" id="{8E6F2D7A-2D2A-C9E4-C50E-4291CB1B5763}"/>
              </a:ext>
            </a:extLst>
          </p:cNvPr>
          <p:cNvSpPr txBox="1"/>
          <p:nvPr/>
        </p:nvSpPr>
        <p:spPr>
          <a:xfrm>
            <a:off x="734418" y="2418618"/>
            <a:ext cx="8027617" cy="4043142"/>
          </a:xfrm>
          <a:prstGeom prst="rect">
            <a:avLst/>
          </a:prstGeom>
          <a:solidFill>
            <a:srgbClr val="FAEE8F"/>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lvl="0" algn="ctr" defTabSz="914400" eaLnBrk="0" fontAlgn="base" hangingPunct="0">
              <a:spcBef>
                <a:spcPct val="0"/>
              </a:spcBef>
              <a:spcAft>
                <a:spcPts val="800"/>
              </a:spcAft>
              <a:defRPr sz="5400">
                <a:latin typeface="Arial Black" panose="020B0A04020102020204" pitchFamily="34" charset="0"/>
              </a:defRPr>
            </a:lvl1pPr>
          </a:lstStyle>
          <a:p>
            <a:pPr marL="180000" algn="l">
              <a:tabLst>
                <a:tab pos="7442200" algn="l"/>
              </a:tabLst>
            </a:pPr>
            <a:r>
              <a:rPr lang="it-IT" sz="2000" b="1" dirty="0">
                <a:latin typeface="Arial" panose="020B0604020202020204" pitchFamily="34" charset="0"/>
                <a:cs typeface="Arial" panose="020B0604020202020204" pitchFamily="34" charset="0"/>
              </a:rPr>
              <a:t>Nel nostro liceo scientifico si è iscritto per l’anno prossimo un ragazzo non vedente. </a:t>
            </a:r>
          </a:p>
          <a:p>
            <a:pPr marL="180000" algn="l">
              <a:tabLst>
                <a:tab pos="7442200" algn="l"/>
              </a:tabLst>
            </a:pPr>
            <a:r>
              <a:rPr lang="it-IT" sz="2000" b="1" dirty="0">
                <a:latin typeface="Arial" panose="020B0604020202020204" pitchFamily="34" charset="0"/>
                <a:cs typeface="Arial" panose="020B0604020202020204" pitchFamily="34" charset="0"/>
              </a:rPr>
              <a:t>Gli insegnanti della scuola media ce l’hanno presentato come un alunno molto capace e volonteroso, bravissimo a usare il computer con sintesi vocale con il quale svolge autonomamente tutte le attività di studio. </a:t>
            </a:r>
          </a:p>
          <a:p>
            <a:pPr marL="180000" algn="l">
              <a:tabLst>
                <a:tab pos="7442200" algn="l"/>
              </a:tabLst>
            </a:pPr>
            <a:r>
              <a:rPr lang="it-IT" sz="2000" b="1" dirty="0">
                <a:latin typeface="Arial" panose="020B0604020202020204" pitchFamily="34" charset="0"/>
                <a:cs typeface="Arial" panose="020B0604020202020204" pitchFamily="34" charset="0"/>
              </a:rPr>
              <a:t>Non usa il braille perché i genitori erano contrari e gli esperti che lo seguono sono stati d’accordo con loro. </a:t>
            </a:r>
          </a:p>
          <a:p>
            <a:pPr marL="180000" algn="l">
              <a:tabLst>
                <a:tab pos="7442200" algn="l"/>
              </a:tabLst>
            </a:pPr>
            <a:r>
              <a:rPr lang="it-IT" sz="2000" b="1" dirty="0">
                <a:latin typeface="Arial" panose="020B0604020202020204" pitchFamily="34" charset="0"/>
                <a:cs typeface="Arial" panose="020B0604020202020204" pitchFamily="34" charset="0"/>
              </a:rPr>
              <a:t>Vorremmo sapere come possiamo fare con la matematica; è l’unica materia dove, ci dicono, incontra difficoltà. Esiste un programma di matematica per non vedenti utilizzabile solo con la sintesi vocale?</a:t>
            </a:r>
          </a:p>
        </p:txBody>
      </p:sp>
      <p:sp>
        <p:nvSpPr>
          <p:cNvPr id="9" name="CasellaDiTesto 8">
            <a:extLst>
              <a:ext uri="{FF2B5EF4-FFF2-40B4-BE49-F238E27FC236}">
                <a16:creationId xmlns:a16="http://schemas.microsoft.com/office/drawing/2014/main" id="{4079BCE7-8800-8AEE-D4C0-01AFBE18DC9F}"/>
              </a:ext>
            </a:extLst>
          </p:cNvPr>
          <p:cNvSpPr txBox="1"/>
          <p:nvPr/>
        </p:nvSpPr>
        <p:spPr>
          <a:xfrm>
            <a:off x="734417" y="2080973"/>
            <a:ext cx="8027617" cy="337645"/>
          </a:xfrm>
          <a:prstGeom prst="rect">
            <a:avLst/>
          </a:prstGeom>
          <a:solidFill>
            <a:schemeClr val="accent2">
              <a:lumMod val="50000"/>
            </a:schemeClr>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lvl="0" algn="ctr" defTabSz="914400" eaLnBrk="0" fontAlgn="base" hangingPunct="0">
              <a:spcBef>
                <a:spcPct val="0"/>
              </a:spcBef>
              <a:spcAft>
                <a:spcPts val="800"/>
              </a:spcAft>
              <a:defRPr sz="5400">
                <a:latin typeface="Arial Black" panose="020B0A04020102020204" pitchFamily="34" charset="0"/>
              </a:defRPr>
            </a:lvl1pPr>
          </a:lstStyle>
          <a:p>
            <a:pPr marL="92075" indent="-92075" algn="l"/>
            <a:r>
              <a:rPr lang="it-IT" sz="1800" b="1" dirty="0">
                <a:solidFill>
                  <a:srgbClr val="FAEE8F"/>
                </a:solidFill>
                <a:latin typeface="Arial" panose="020B0604020202020204" pitchFamily="34" charset="0"/>
                <a:cs typeface="Arial" panose="020B0604020202020204" pitchFamily="34" charset="0"/>
              </a:rPr>
              <a:t>Dal Gruppo Facebook NORMATIVA INCLUSIONE</a:t>
            </a:r>
          </a:p>
        </p:txBody>
      </p:sp>
    </p:spTree>
    <p:extLst>
      <p:ext uri="{BB962C8B-B14F-4D97-AF65-F5344CB8AC3E}">
        <p14:creationId xmlns:p14="http://schemas.microsoft.com/office/powerpoint/2010/main" val="85607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2">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uiExpand="1" build="p"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3CE0DC10-2D20-A904-3C97-2DDBC51E565B}"/>
              </a:ext>
            </a:extLst>
          </p:cNvPr>
          <p:cNvSpPr/>
          <p:nvPr/>
        </p:nvSpPr>
        <p:spPr>
          <a:xfrm>
            <a:off x="0" y="0"/>
            <a:ext cx="9144000" cy="1114697"/>
          </a:xfrm>
          <a:prstGeom prst="rect">
            <a:avLst/>
          </a:prstGeom>
          <a:solidFill>
            <a:srgbClr val="373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rgbClr val="FAEE8F"/>
                </a:solidFill>
              </a:rPr>
              <a:t>Qualche testimonianza dal Gruppo Facebook </a:t>
            </a:r>
            <a:br>
              <a:rPr lang="it-IT" sz="3200" b="1" dirty="0">
                <a:solidFill>
                  <a:srgbClr val="FAEE8F"/>
                </a:solidFill>
              </a:rPr>
            </a:br>
            <a:r>
              <a:rPr lang="it-IT" sz="3200" b="1" dirty="0">
                <a:solidFill>
                  <a:srgbClr val="FAEE8F"/>
                </a:solidFill>
              </a:rPr>
              <a:t>«Normativa Inclusione»</a:t>
            </a:r>
          </a:p>
        </p:txBody>
      </p:sp>
      <p:sp>
        <p:nvSpPr>
          <p:cNvPr id="7" name="CasellaDiTesto 6">
            <a:extLst>
              <a:ext uri="{FF2B5EF4-FFF2-40B4-BE49-F238E27FC236}">
                <a16:creationId xmlns:a16="http://schemas.microsoft.com/office/drawing/2014/main" id="{702F8AE1-92DB-24F2-663D-8172CC2732AE}"/>
              </a:ext>
            </a:extLst>
          </p:cNvPr>
          <p:cNvSpPr txBox="1"/>
          <p:nvPr/>
        </p:nvSpPr>
        <p:spPr>
          <a:xfrm>
            <a:off x="618309" y="1232714"/>
            <a:ext cx="7055706" cy="830997"/>
          </a:xfrm>
          <a:prstGeom prst="rect">
            <a:avLst/>
          </a:prstGeom>
          <a:noFill/>
        </p:spPr>
        <p:txBody>
          <a:bodyPr wrap="square">
            <a:spAutoFit/>
          </a:bodyPr>
          <a:lstStyle/>
          <a:p>
            <a:pPr lvl="0" defTabSz="914400" eaLnBrk="0" fontAlgn="base" hangingPunct="0">
              <a:spcBef>
                <a:spcPct val="0"/>
              </a:spcBef>
              <a:spcAft>
                <a:spcPts val="800"/>
              </a:spcAft>
              <a:defRPr/>
            </a:pPr>
            <a:r>
              <a:rPr lang="it-IT" altLang="it-IT" sz="2400" b="1" dirty="0">
                <a:latin typeface="Calibri" panose="020F0502020204030204" pitchFamily="34" charset="0"/>
                <a:cs typeface="Calibri" panose="020F0502020204030204" pitchFamily="34" charset="0"/>
              </a:rPr>
              <a:t>Se lo studente cieco è meno brillante, senza Braille rischia di non conseguire neppure il diploma.</a:t>
            </a:r>
            <a:endParaRPr kumimoji="0" lang="it-IT" altLang="it-IT"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2" name="CasellaDiTesto 1">
            <a:extLst>
              <a:ext uri="{FF2B5EF4-FFF2-40B4-BE49-F238E27FC236}">
                <a16:creationId xmlns:a16="http://schemas.microsoft.com/office/drawing/2014/main" id="{8E6F2D7A-2D2A-C9E4-C50E-4291CB1B5763}"/>
              </a:ext>
            </a:extLst>
          </p:cNvPr>
          <p:cNvSpPr txBox="1"/>
          <p:nvPr/>
        </p:nvSpPr>
        <p:spPr>
          <a:xfrm>
            <a:off x="734418" y="2418618"/>
            <a:ext cx="8027617" cy="3950875"/>
          </a:xfrm>
          <a:prstGeom prst="rect">
            <a:avLst/>
          </a:prstGeom>
          <a:solidFill>
            <a:srgbClr val="FAEE8F"/>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lvl="0" algn="ctr" defTabSz="914400" eaLnBrk="0" fontAlgn="base" hangingPunct="0">
              <a:spcBef>
                <a:spcPct val="0"/>
              </a:spcBef>
              <a:spcAft>
                <a:spcPts val="800"/>
              </a:spcAft>
              <a:defRPr sz="5400">
                <a:latin typeface="Arial Black" panose="020B0A04020102020204" pitchFamily="34" charset="0"/>
              </a:defRPr>
            </a:lvl1pPr>
          </a:lstStyle>
          <a:p>
            <a:pPr marL="180000" algn="l">
              <a:tabLst>
                <a:tab pos="7442200" algn="l"/>
              </a:tabLst>
            </a:pPr>
            <a:r>
              <a:rPr lang="it-IT" sz="2000" b="1" dirty="0">
                <a:latin typeface="Arial" panose="020B0604020202020204" pitchFamily="34" charset="0"/>
                <a:cs typeface="Arial" panose="020B0604020202020204" pitchFamily="34" charset="0"/>
              </a:rPr>
              <a:t>Sono la mamma di un ragazzo di 16 anni non vedente dalla nascita. Non è mai riuscito ad imparare il braille e a scuola ha sempre fatto tutto orale: se c’è da scrivere lui detta e io o la prof di sostegno scriviamo. </a:t>
            </a:r>
          </a:p>
          <a:p>
            <a:pPr marL="180000" algn="l">
              <a:tabLst>
                <a:tab pos="7442200" algn="l"/>
              </a:tabLst>
            </a:pPr>
            <a:r>
              <a:rPr lang="it-IT" sz="2000" b="1" dirty="0">
                <a:latin typeface="Arial" panose="020B0604020202020204" pitchFamily="34" charset="0"/>
                <a:cs typeface="Arial" panose="020B0604020202020204" pitchFamily="34" charset="0"/>
              </a:rPr>
              <a:t>Ha sempre seguito un programma normale ma adesso è al secondo anno di un liceo linguistico e dall’anno scorso gli è stato fatto un PEI differenziato. Ora ho scoperto che mio figlio non sosterrà mai l’esame di stato e non prenderà il diploma. Tutto perché non scrive.</a:t>
            </a:r>
          </a:p>
          <a:p>
            <a:pPr marL="180000" algn="l">
              <a:tabLst>
                <a:tab pos="7442200" algn="l"/>
              </a:tabLst>
            </a:pPr>
            <a:r>
              <a:rPr lang="it-IT" sz="2000" b="1" dirty="0">
                <a:latin typeface="Arial" panose="020B0604020202020204" pitchFamily="34" charset="0"/>
                <a:cs typeface="Arial" panose="020B0604020202020204" pitchFamily="34" charset="0"/>
              </a:rPr>
              <a:t>Io non la trovo giusta questa cosa. Possibile che per questa sua difficoltà non ci sia una soluzione?</a:t>
            </a:r>
          </a:p>
        </p:txBody>
      </p:sp>
      <p:sp>
        <p:nvSpPr>
          <p:cNvPr id="9" name="CasellaDiTesto 8">
            <a:extLst>
              <a:ext uri="{FF2B5EF4-FFF2-40B4-BE49-F238E27FC236}">
                <a16:creationId xmlns:a16="http://schemas.microsoft.com/office/drawing/2014/main" id="{4079BCE7-8800-8AEE-D4C0-01AFBE18DC9F}"/>
              </a:ext>
            </a:extLst>
          </p:cNvPr>
          <p:cNvSpPr txBox="1"/>
          <p:nvPr/>
        </p:nvSpPr>
        <p:spPr>
          <a:xfrm>
            <a:off x="734417" y="2080973"/>
            <a:ext cx="8027617" cy="337645"/>
          </a:xfrm>
          <a:prstGeom prst="rect">
            <a:avLst/>
          </a:prstGeom>
          <a:solidFill>
            <a:schemeClr val="accent2">
              <a:lumMod val="50000"/>
            </a:schemeClr>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lvl="0" algn="ctr" defTabSz="914400" eaLnBrk="0" fontAlgn="base" hangingPunct="0">
              <a:spcBef>
                <a:spcPct val="0"/>
              </a:spcBef>
              <a:spcAft>
                <a:spcPts val="800"/>
              </a:spcAft>
              <a:defRPr sz="5400">
                <a:latin typeface="Arial Black" panose="020B0A04020102020204" pitchFamily="34" charset="0"/>
              </a:defRPr>
            </a:lvl1pPr>
          </a:lstStyle>
          <a:p>
            <a:pPr marL="92075" indent="-92075" algn="l"/>
            <a:r>
              <a:rPr lang="it-IT" sz="1800" b="1" dirty="0">
                <a:solidFill>
                  <a:srgbClr val="FAEE8F"/>
                </a:solidFill>
                <a:latin typeface="Arial" panose="020B0604020202020204" pitchFamily="34" charset="0"/>
                <a:cs typeface="Arial" panose="020B0604020202020204" pitchFamily="34" charset="0"/>
              </a:rPr>
              <a:t>Dal Gruppo Facebook NORMATIVA INCLUSIONE</a:t>
            </a:r>
          </a:p>
        </p:txBody>
      </p:sp>
    </p:spTree>
    <p:extLst>
      <p:ext uri="{BB962C8B-B14F-4D97-AF65-F5344CB8AC3E}">
        <p14:creationId xmlns:p14="http://schemas.microsoft.com/office/powerpoint/2010/main" val="298144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2">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uiExpand="1" build="p"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3CE0DC10-2D20-A904-3C97-2DDBC51E565B}"/>
              </a:ext>
            </a:extLst>
          </p:cNvPr>
          <p:cNvSpPr/>
          <p:nvPr/>
        </p:nvSpPr>
        <p:spPr>
          <a:xfrm>
            <a:off x="0" y="0"/>
            <a:ext cx="9144000" cy="1114697"/>
          </a:xfrm>
          <a:prstGeom prst="rect">
            <a:avLst/>
          </a:prstGeom>
          <a:solidFill>
            <a:srgbClr val="373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rgbClr val="FAEE8F"/>
                </a:solidFill>
              </a:rPr>
              <a:t>Qualche testimonianza dal Gruppo Facebook </a:t>
            </a:r>
            <a:br>
              <a:rPr lang="it-IT" sz="3200" b="1" dirty="0">
                <a:solidFill>
                  <a:srgbClr val="FAEE8F"/>
                </a:solidFill>
              </a:rPr>
            </a:br>
            <a:r>
              <a:rPr lang="it-IT" sz="3200" b="1" dirty="0">
                <a:solidFill>
                  <a:srgbClr val="FAEE8F"/>
                </a:solidFill>
              </a:rPr>
              <a:t>«Normativa Inclusione»</a:t>
            </a:r>
          </a:p>
        </p:txBody>
      </p:sp>
      <p:sp>
        <p:nvSpPr>
          <p:cNvPr id="7" name="CasellaDiTesto 6">
            <a:extLst>
              <a:ext uri="{FF2B5EF4-FFF2-40B4-BE49-F238E27FC236}">
                <a16:creationId xmlns:a16="http://schemas.microsoft.com/office/drawing/2014/main" id="{702F8AE1-92DB-24F2-663D-8172CC2732AE}"/>
              </a:ext>
            </a:extLst>
          </p:cNvPr>
          <p:cNvSpPr txBox="1"/>
          <p:nvPr/>
        </p:nvSpPr>
        <p:spPr>
          <a:xfrm>
            <a:off x="734417" y="1535825"/>
            <a:ext cx="8027617" cy="461665"/>
          </a:xfrm>
          <a:prstGeom prst="rect">
            <a:avLst/>
          </a:prstGeom>
          <a:noFill/>
        </p:spPr>
        <p:txBody>
          <a:bodyPr wrap="square">
            <a:spAutoFit/>
          </a:bodyPr>
          <a:lstStyle/>
          <a:p>
            <a:pPr lvl="0" defTabSz="914400" eaLnBrk="0" fontAlgn="base" hangingPunct="0">
              <a:spcBef>
                <a:spcPct val="0"/>
              </a:spcBef>
              <a:spcAft>
                <a:spcPts val="800"/>
              </a:spcAft>
              <a:defRPr/>
            </a:pPr>
            <a:r>
              <a:rPr lang="it-IT" altLang="it-IT" sz="2400" b="1" dirty="0">
                <a:latin typeface="Calibri" panose="020F0502020204030204" pitchFamily="34" charset="0"/>
                <a:cs typeface="Calibri" panose="020F0502020204030204" pitchFamily="34" charset="0"/>
              </a:rPr>
              <a:t>In certi casi non c’è nessuno in grado di insegnare il braille.</a:t>
            </a:r>
            <a:endParaRPr kumimoji="0" lang="it-IT" altLang="it-IT"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2" name="CasellaDiTesto 1">
            <a:extLst>
              <a:ext uri="{FF2B5EF4-FFF2-40B4-BE49-F238E27FC236}">
                <a16:creationId xmlns:a16="http://schemas.microsoft.com/office/drawing/2014/main" id="{8E6F2D7A-2D2A-C9E4-C50E-4291CB1B5763}"/>
              </a:ext>
            </a:extLst>
          </p:cNvPr>
          <p:cNvSpPr txBox="1"/>
          <p:nvPr/>
        </p:nvSpPr>
        <p:spPr>
          <a:xfrm>
            <a:off x="734418" y="2418619"/>
            <a:ext cx="8027617" cy="3380298"/>
          </a:xfrm>
          <a:prstGeom prst="rect">
            <a:avLst/>
          </a:prstGeom>
          <a:solidFill>
            <a:srgbClr val="FAEE8F"/>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lvl="0" algn="ctr" defTabSz="914400" eaLnBrk="0" fontAlgn="base" hangingPunct="0">
              <a:spcBef>
                <a:spcPct val="0"/>
              </a:spcBef>
              <a:spcAft>
                <a:spcPts val="800"/>
              </a:spcAft>
              <a:defRPr sz="5400">
                <a:latin typeface="Arial Black" panose="020B0A04020102020204" pitchFamily="34" charset="0"/>
              </a:defRPr>
            </a:lvl1pPr>
          </a:lstStyle>
          <a:p>
            <a:pPr marL="180000" algn="l">
              <a:tabLst>
                <a:tab pos="7442200" algn="l"/>
              </a:tabLst>
            </a:pPr>
            <a:r>
              <a:rPr lang="it-IT" sz="2000" b="1" dirty="0">
                <a:latin typeface="Arial" panose="020B0604020202020204" pitchFamily="34" charset="0"/>
                <a:cs typeface="Arial" panose="020B0604020202020204" pitchFamily="34" charset="0"/>
              </a:rPr>
              <a:t>Presso il nostro istituto comprensivo è stato iscritto alla scuola primaria, classe prima, un bambino affetto da cecità totale. </a:t>
            </a:r>
          </a:p>
          <a:p>
            <a:pPr marL="180000" algn="l">
              <a:tabLst>
                <a:tab pos="7442200" algn="l"/>
              </a:tabLst>
            </a:pPr>
            <a:r>
              <a:rPr lang="it-IT" sz="2000" b="1" dirty="0">
                <a:latin typeface="Arial" panose="020B0604020202020204" pitchFamily="34" charset="0"/>
                <a:cs typeface="Arial" panose="020B0604020202020204" pitchFamily="34" charset="0"/>
              </a:rPr>
              <a:t>Gli è stato assegnato un docente di sostegno polivalente, ma non specializzato in minorazioni sensoriali che quindi non conosce il Braille. Quindi il bambino non apprende, perché non ha strumenti per poterlo fare. </a:t>
            </a:r>
          </a:p>
          <a:p>
            <a:pPr marL="180000" algn="l">
              <a:tabLst>
                <a:tab pos="7442200" algn="l"/>
              </a:tabLst>
            </a:pPr>
            <a:r>
              <a:rPr lang="it-IT" sz="2000" b="1" dirty="0">
                <a:latin typeface="Arial" panose="020B0604020202020204" pitchFamily="34" charset="0"/>
                <a:cs typeface="Arial" panose="020B0604020202020204" pitchFamily="34" charset="0"/>
              </a:rPr>
              <a:t>Ci siamo rivolti al provveditorato che, come soluzione, ha proposto di formare la docente di sostegno ma ovviamente non si potrà fare in tempi brevi. E intanto il tempo passa e il bambino non apprende. </a:t>
            </a:r>
          </a:p>
        </p:txBody>
      </p:sp>
      <p:sp>
        <p:nvSpPr>
          <p:cNvPr id="9" name="CasellaDiTesto 8">
            <a:extLst>
              <a:ext uri="{FF2B5EF4-FFF2-40B4-BE49-F238E27FC236}">
                <a16:creationId xmlns:a16="http://schemas.microsoft.com/office/drawing/2014/main" id="{4079BCE7-8800-8AEE-D4C0-01AFBE18DC9F}"/>
              </a:ext>
            </a:extLst>
          </p:cNvPr>
          <p:cNvSpPr txBox="1"/>
          <p:nvPr/>
        </p:nvSpPr>
        <p:spPr>
          <a:xfrm>
            <a:off x="734417" y="2080973"/>
            <a:ext cx="8027617" cy="337645"/>
          </a:xfrm>
          <a:prstGeom prst="rect">
            <a:avLst/>
          </a:prstGeom>
          <a:solidFill>
            <a:schemeClr val="accent2">
              <a:lumMod val="50000"/>
            </a:schemeClr>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lvl="0" algn="ctr" defTabSz="914400" eaLnBrk="0" fontAlgn="base" hangingPunct="0">
              <a:spcBef>
                <a:spcPct val="0"/>
              </a:spcBef>
              <a:spcAft>
                <a:spcPts val="800"/>
              </a:spcAft>
              <a:defRPr sz="5400">
                <a:latin typeface="Arial Black" panose="020B0A04020102020204" pitchFamily="34" charset="0"/>
              </a:defRPr>
            </a:lvl1pPr>
          </a:lstStyle>
          <a:p>
            <a:pPr marL="92075" indent="-92075" algn="l"/>
            <a:r>
              <a:rPr lang="it-IT" sz="1800" b="1" dirty="0">
                <a:solidFill>
                  <a:srgbClr val="FAEE8F"/>
                </a:solidFill>
                <a:latin typeface="Arial" panose="020B0604020202020204" pitchFamily="34" charset="0"/>
                <a:cs typeface="Arial" panose="020B0604020202020204" pitchFamily="34" charset="0"/>
              </a:rPr>
              <a:t>Dal Gruppo Facebook NORMATIVA INCLUSIONE</a:t>
            </a:r>
          </a:p>
        </p:txBody>
      </p:sp>
    </p:spTree>
    <p:extLst>
      <p:ext uri="{BB962C8B-B14F-4D97-AF65-F5344CB8AC3E}">
        <p14:creationId xmlns:p14="http://schemas.microsoft.com/office/powerpoint/2010/main" val="141400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2">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uiExpand="1" build="p"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3CE0DC10-2D20-A904-3C97-2DDBC51E565B}"/>
              </a:ext>
            </a:extLst>
          </p:cNvPr>
          <p:cNvSpPr/>
          <p:nvPr/>
        </p:nvSpPr>
        <p:spPr>
          <a:xfrm>
            <a:off x="0" y="0"/>
            <a:ext cx="9144000" cy="1114697"/>
          </a:xfrm>
          <a:prstGeom prst="rect">
            <a:avLst/>
          </a:prstGeom>
          <a:solidFill>
            <a:srgbClr val="373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rgbClr val="FAEE8F"/>
                </a:solidFill>
              </a:rPr>
              <a:t>Qualche testimonianza dal Gruppo Facebook </a:t>
            </a:r>
            <a:br>
              <a:rPr lang="it-IT" sz="3200" b="1" dirty="0">
                <a:solidFill>
                  <a:srgbClr val="FAEE8F"/>
                </a:solidFill>
              </a:rPr>
            </a:br>
            <a:r>
              <a:rPr lang="it-IT" sz="3200" b="1" dirty="0">
                <a:solidFill>
                  <a:srgbClr val="FAEE8F"/>
                </a:solidFill>
              </a:rPr>
              <a:t>«Normativa Inclusione»</a:t>
            </a:r>
          </a:p>
        </p:txBody>
      </p:sp>
      <p:sp>
        <p:nvSpPr>
          <p:cNvPr id="7" name="CasellaDiTesto 6">
            <a:extLst>
              <a:ext uri="{FF2B5EF4-FFF2-40B4-BE49-F238E27FC236}">
                <a16:creationId xmlns:a16="http://schemas.microsoft.com/office/drawing/2014/main" id="{702F8AE1-92DB-24F2-663D-8172CC2732AE}"/>
              </a:ext>
            </a:extLst>
          </p:cNvPr>
          <p:cNvSpPr txBox="1"/>
          <p:nvPr/>
        </p:nvSpPr>
        <p:spPr>
          <a:xfrm>
            <a:off x="544010" y="1232714"/>
            <a:ext cx="8403220" cy="461665"/>
          </a:xfrm>
          <a:prstGeom prst="rect">
            <a:avLst/>
          </a:prstGeom>
          <a:noFill/>
        </p:spPr>
        <p:txBody>
          <a:bodyPr wrap="square">
            <a:spAutoFit/>
          </a:bodyPr>
          <a:lstStyle/>
          <a:p>
            <a:pPr lvl="0" defTabSz="914400" eaLnBrk="0" fontAlgn="base" hangingPunct="0">
              <a:spcBef>
                <a:spcPct val="0"/>
              </a:spcBef>
              <a:spcAft>
                <a:spcPts val="800"/>
              </a:spcAft>
              <a:defRPr/>
            </a:pPr>
            <a:r>
              <a:rPr lang="it-IT" altLang="it-IT" sz="2400" b="1" dirty="0">
                <a:latin typeface="Calibri" panose="020F0502020204030204" pitchFamily="34" charset="0"/>
                <a:cs typeface="Calibri" panose="020F0502020204030204" pitchFamily="34" charset="0"/>
              </a:rPr>
              <a:t>Può arrivare anche una «</a:t>
            </a:r>
            <a:r>
              <a:rPr lang="it-IT" altLang="it-IT" sz="2400" b="1" dirty="0" err="1">
                <a:latin typeface="Calibri" panose="020F0502020204030204" pitchFamily="34" charset="0"/>
                <a:cs typeface="Calibri" panose="020F0502020204030204" pitchFamily="34" charset="0"/>
              </a:rPr>
              <a:t>tiflodidatta</a:t>
            </a:r>
            <a:r>
              <a:rPr lang="it-IT" altLang="it-IT" sz="2400" b="1" dirty="0">
                <a:latin typeface="Calibri" panose="020F0502020204030204" pitchFamily="34" charset="0"/>
                <a:cs typeface="Calibri" panose="020F0502020204030204" pitchFamily="34" charset="0"/>
              </a:rPr>
              <a:t>» che non conosce il Braille. </a:t>
            </a:r>
            <a:endParaRPr kumimoji="0" lang="it-IT" altLang="it-IT"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2" name="CasellaDiTesto 1">
            <a:extLst>
              <a:ext uri="{FF2B5EF4-FFF2-40B4-BE49-F238E27FC236}">
                <a16:creationId xmlns:a16="http://schemas.microsoft.com/office/drawing/2014/main" id="{8E6F2D7A-2D2A-C9E4-C50E-4291CB1B5763}"/>
              </a:ext>
            </a:extLst>
          </p:cNvPr>
          <p:cNvSpPr txBox="1"/>
          <p:nvPr/>
        </p:nvSpPr>
        <p:spPr>
          <a:xfrm>
            <a:off x="699694" y="2135383"/>
            <a:ext cx="8247536" cy="4311715"/>
          </a:xfrm>
          <a:prstGeom prst="rect">
            <a:avLst/>
          </a:prstGeom>
          <a:solidFill>
            <a:srgbClr val="FAEE8F"/>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lvl="0" algn="ctr" defTabSz="914400" eaLnBrk="0" fontAlgn="base" hangingPunct="0">
              <a:spcBef>
                <a:spcPct val="0"/>
              </a:spcBef>
              <a:spcAft>
                <a:spcPts val="800"/>
              </a:spcAft>
              <a:defRPr sz="5400">
                <a:latin typeface="Arial Black" panose="020B0A04020102020204" pitchFamily="34" charset="0"/>
              </a:defRPr>
            </a:lvl1pPr>
          </a:lstStyle>
          <a:p>
            <a:pPr marL="180000" algn="l">
              <a:tabLst>
                <a:tab pos="7442200" algn="l"/>
              </a:tabLst>
            </a:pPr>
            <a:r>
              <a:rPr lang="it-IT" sz="2000" b="1" dirty="0">
                <a:latin typeface="Arial" panose="020B0604020202020204" pitchFamily="34" charset="0"/>
                <a:cs typeface="Arial" panose="020B0604020202020204" pitchFamily="34" charset="0"/>
              </a:rPr>
              <a:t>Sono un'insegnante di sostegno di scuola secondaria di primo grado e seguo un'alunna non vedente. La </a:t>
            </a:r>
            <a:r>
              <a:rPr lang="it-IT" sz="2000" b="1" dirty="0" err="1">
                <a:latin typeface="Arial" panose="020B0604020202020204" pitchFamily="34" charset="0"/>
                <a:cs typeface="Arial" panose="020B0604020202020204" pitchFamily="34" charset="0"/>
              </a:rPr>
              <a:t>tiflodidatta</a:t>
            </a:r>
            <a:r>
              <a:rPr lang="it-IT" sz="2000" b="1" dirty="0">
                <a:latin typeface="Arial" panose="020B0604020202020204" pitchFamily="34" charset="0"/>
                <a:cs typeface="Arial" panose="020B0604020202020204" pitchFamily="34" charset="0"/>
              </a:rPr>
              <a:t> incaricata, che seguiva la ragazza per 12 ore settimanali, ha smesso di venire a scuola da gennaio. Abbiamo contattato varie volte il centro regionale ma ci è stato risposto che c'era carenza di personale e che a metà anno era difficile trovare una figura adatta. </a:t>
            </a:r>
          </a:p>
          <a:p>
            <a:pPr marL="180000" algn="l">
              <a:tabLst>
                <a:tab pos="7442200" algn="l"/>
              </a:tabLst>
            </a:pPr>
            <a:r>
              <a:rPr lang="it-IT" sz="2000" b="1" dirty="0">
                <a:latin typeface="Arial" panose="020B0604020202020204" pitchFamily="34" charset="0"/>
                <a:cs typeface="Arial" panose="020B0604020202020204" pitchFamily="34" charset="0"/>
              </a:rPr>
              <a:t>Oggi hanno nominato una "</a:t>
            </a:r>
            <a:r>
              <a:rPr lang="it-IT" sz="2000" b="1" dirty="0" err="1">
                <a:latin typeface="Arial" panose="020B0604020202020204" pitchFamily="34" charset="0"/>
                <a:cs typeface="Arial" panose="020B0604020202020204" pitchFamily="34" charset="0"/>
              </a:rPr>
              <a:t>tiflodidatta</a:t>
            </a:r>
            <a:r>
              <a:rPr lang="it-IT" sz="2000" b="1" dirty="0">
                <a:latin typeface="Arial" panose="020B0604020202020204" pitchFamily="34" charset="0"/>
                <a:cs typeface="Arial" panose="020B0604020202020204" pitchFamily="34" charset="0"/>
              </a:rPr>
              <a:t>" suggerita dal genitore dell'alunna (un'amica di famiglia), che però non conosce il braille e non ha una specializzazione, quindi non può aiutarci a utilizzare al meglio gli strumenti tiflodidattici. Penso ad esempio alla trascrizione delle consegne su agenda online, oppure all'utilizzo del software di matematica che la scuola ha comprato ma mai utilizzato perché necessita di una figura specializzata.</a:t>
            </a:r>
          </a:p>
        </p:txBody>
      </p:sp>
      <p:sp>
        <p:nvSpPr>
          <p:cNvPr id="9" name="CasellaDiTesto 8">
            <a:extLst>
              <a:ext uri="{FF2B5EF4-FFF2-40B4-BE49-F238E27FC236}">
                <a16:creationId xmlns:a16="http://schemas.microsoft.com/office/drawing/2014/main" id="{4079BCE7-8800-8AEE-D4C0-01AFBE18DC9F}"/>
              </a:ext>
            </a:extLst>
          </p:cNvPr>
          <p:cNvSpPr txBox="1"/>
          <p:nvPr/>
        </p:nvSpPr>
        <p:spPr>
          <a:xfrm>
            <a:off x="699693" y="1694379"/>
            <a:ext cx="8247536" cy="441005"/>
          </a:xfrm>
          <a:prstGeom prst="rect">
            <a:avLst/>
          </a:prstGeom>
          <a:solidFill>
            <a:schemeClr val="accent2">
              <a:lumMod val="50000"/>
            </a:schemeClr>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lvl="0" algn="ctr" defTabSz="914400" eaLnBrk="0" fontAlgn="base" hangingPunct="0">
              <a:spcBef>
                <a:spcPct val="0"/>
              </a:spcBef>
              <a:spcAft>
                <a:spcPts val="800"/>
              </a:spcAft>
              <a:defRPr sz="5400">
                <a:latin typeface="Arial Black" panose="020B0A04020102020204" pitchFamily="34" charset="0"/>
              </a:defRPr>
            </a:lvl1pPr>
          </a:lstStyle>
          <a:p>
            <a:pPr marL="92075" indent="-92075" algn="l"/>
            <a:r>
              <a:rPr lang="it-IT" sz="1800" b="1" dirty="0">
                <a:solidFill>
                  <a:srgbClr val="FAEE8F"/>
                </a:solidFill>
                <a:latin typeface="Arial" panose="020B0604020202020204" pitchFamily="34" charset="0"/>
                <a:cs typeface="Arial" panose="020B0604020202020204" pitchFamily="34" charset="0"/>
              </a:rPr>
              <a:t>Dal Gruppo Facebook NORMATIVA INCLUSIONE</a:t>
            </a:r>
          </a:p>
        </p:txBody>
      </p:sp>
    </p:spTree>
    <p:extLst>
      <p:ext uri="{BB962C8B-B14F-4D97-AF65-F5344CB8AC3E}">
        <p14:creationId xmlns:p14="http://schemas.microsoft.com/office/powerpoint/2010/main" val="35394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2">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uiExpand="1" build="p"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3CE0DC10-2D20-A904-3C97-2DDBC51E565B}"/>
              </a:ext>
            </a:extLst>
          </p:cNvPr>
          <p:cNvSpPr/>
          <p:nvPr/>
        </p:nvSpPr>
        <p:spPr>
          <a:xfrm>
            <a:off x="0" y="0"/>
            <a:ext cx="9144000" cy="1114697"/>
          </a:xfrm>
          <a:prstGeom prst="rect">
            <a:avLst/>
          </a:prstGeom>
          <a:solidFill>
            <a:srgbClr val="373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FAEE8F"/>
                </a:solidFill>
                <a:effectLst/>
                <a:uLnTx/>
                <a:uFillTx/>
                <a:latin typeface="Calibri" panose="020F0502020204030204"/>
                <a:ea typeface="+mn-ea"/>
                <a:cs typeface="+mn-cs"/>
              </a:rPr>
              <a:t>La grande criticità della nostra inclusione scolastica: </a:t>
            </a:r>
            <a:br>
              <a:rPr kumimoji="0" lang="it-IT" sz="3200" b="1" i="0" u="none" strike="noStrike" kern="1200" cap="none" spc="0" normalizeH="0" baseline="0" noProof="0" dirty="0">
                <a:ln>
                  <a:noFill/>
                </a:ln>
                <a:solidFill>
                  <a:srgbClr val="FAEE8F"/>
                </a:solidFill>
                <a:effectLst/>
                <a:uLnTx/>
                <a:uFillTx/>
                <a:latin typeface="Calibri" panose="020F0502020204030204"/>
                <a:ea typeface="+mn-ea"/>
                <a:cs typeface="+mn-cs"/>
              </a:rPr>
            </a:br>
            <a:r>
              <a:rPr kumimoji="0" lang="it-IT" sz="3200" b="1" i="0" u="none" strike="noStrike" kern="1200" cap="none" spc="0" normalizeH="0" baseline="0" noProof="0" dirty="0">
                <a:ln>
                  <a:noFill/>
                </a:ln>
                <a:solidFill>
                  <a:srgbClr val="FAEE8F"/>
                </a:solidFill>
                <a:effectLst/>
                <a:uLnTx/>
                <a:uFillTx/>
                <a:latin typeface="Calibri" panose="020F0502020204030204"/>
                <a:ea typeface="+mn-ea"/>
                <a:cs typeface="+mn-cs"/>
              </a:rPr>
              <a:t>le prestazioni non sono ovunque garantite</a:t>
            </a:r>
          </a:p>
        </p:txBody>
      </p:sp>
      <p:sp>
        <p:nvSpPr>
          <p:cNvPr id="4" name="AutoShape 2">
            <a:extLst>
              <a:ext uri="{FF2B5EF4-FFF2-40B4-BE49-F238E27FC236}">
                <a16:creationId xmlns:a16="http://schemas.microsoft.com/office/drawing/2014/main" id="{38414611-6088-C3F3-F93D-4782091028DA}"/>
              </a:ext>
            </a:extLst>
          </p:cNvPr>
          <p:cNvSpPr>
            <a:spLocks noChangeArrowheads="1"/>
          </p:cNvSpPr>
          <p:nvPr/>
        </p:nvSpPr>
        <p:spPr bwMode="auto">
          <a:xfrm>
            <a:off x="263433" y="1275061"/>
            <a:ext cx="8776063" cy="1246816"/>
          </a:xfrm>
          <a:prstGeom prst="roundRect">
            <a:avLst>
              <a:gd name="adj" fmla="val 7462"/>
            </a:avLst>
          </a:prstGeom>
          <a:solidFill>
            <a:srgbClr val="7030A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Il 30% degli insegnanti di sostegno in servizio presso le nostre scuole non sono specializzati</a:t>
            </a:r>
            <a:endParaRPr kumimoji="0" lang="it-IT" altLang="it-IT"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AutoShape 2">
            <a:extLst>
              <a:ext uri="{FF2B5EF4-FFF2-40B4-BE49-F238E27FC236}">
                <a16:creationId xmlns:a16="http://schemas.microsoft.com/office/drawing/2014/main" id="{116F83CA-5B94-E011-79C4-9CAE20CD3F58}"/>
              </a:ext>
            </a:extLst>
          </p:cNvPr>
          <p:cNvSpPr>
            <a:spLocks noChangeArrowheads="1"/>
          </p:cNvSpPr>
          <p:nvPr/>
        </p:nvSpPr>
        <p:spPr bwMode="auto">
          <a:xfrm>
            <a:off x="263432" y="2699659"/>
            <a:ext cx="8776063" cy="1767838"/>
          </a:xfrm>
          <a:prstGeom prst="roundRect">
            <a:avLst>
              <a:gd name="adj" fmla="val 7462"/>
            </a:avLst>
          </a:prstGeom>
          <a:solidFill>
            <a:srgbClr val="80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Ma anche quelli specializzati non sono formati sulle specifiche disabilità</a:t>
            </a:r>
            <a:b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b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Solo pochi conoscono il Braille</a:t>
            </a:r>
            <a:endParaRPr kumimoji="0" lang="it-IT" altLang="it-IT"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AutoShape 2">
            <a:extLst>
              <a:ext uri="{FF2B5EF4-FFF2-40B4-BE49-F238E27FC236}">
                <a16:creationId xmlns:a16="http://schemas.microsoft.com/office/drawing/2014/main" id="{A2030F37-67B3-C068-1DDE-FB88E833C713}"/>
              </a:ext>
            </a:extLst>
          </p:cNvPr>
          <p:cNvSpPr>
            <a:spLocks noChangeArrowheads="1"/>
          </p:cNvSpPr>
          <p:nvPr/>
        </p:nvSpPr>
        <p:spPr bwMode="auto">
          <a:xfrm>
            <a:off x="263432" y="4645279"/>
            <a:ext cx="8776063" cy="1767838"/>
          </a:xfrm>
          <a:prstGeom prst="roundRect">
            <a:avLst>
              <a:gd name="adj" fmla="val 7462"/>
            </a:avLst>
          </a:prstGeom>
          <a:solidFill>
            <a:schemeClr val="accent6">
              <a:lumMod val="50000"/>
            </a:schemeClr>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it-IT" altLang="it-IT"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 molte zone d’Italia interviene l’Ente Locale fornendo personale competente anche sulla disabilità visiva, ma non ovunque è così</a:t>
            </a:r>
            <a:endParaRPr kumimoji="0" lang="it-IT" altLang="it-IT"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88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it-IT" sz="4000" b="0" i="1"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it-IT" sz="4000" b="0" i="1" u="none" strike="noStrike" cap="none" normalizeH="0" baseline="0" smtClean="0">
            <a:ln>
              <a:noFill/>
            </a:ln>
            <a:solidFill>
              <a:schemeClr val="bg1"/>
            </a:solidFill>
            <a:effectLst/>
            <a:latin typeface="Tahoma" pitchFamily="34"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F3E01D6058D3D4C8BEFF6C15D48CF35" ma:contentTypeVersion="14" ma:contentTypeDescription="Creare un nuovo documento." ma:contentTypeScope="" ma:versionID="fe2c8dd7fc2ef0272d67e27f55f28dcf">
  <xsd:schema xmlns:xsd="http://www.w3.org/2001/XMLSchema" xmlns:xs="http://www.w3.org/2001/XMLSchema" xmlns:p="http://schemas.microsoft.com/office/2006/metadata/properties" xmlns:ns2="04486187-2baf-499c-968d-cf427a2b2daa" xmlns:ns3="b7ba4361-ed87-4e67-89cd-2e3a3aedc5c9" targetNamespace="http://schemas.microsoft.com/office/2006/metadata/properties" ma:root="true" ma:fieldsID="c24c9c4ddbd3bbdf3d869d68e3f088e1" ns2:_="" ns3:_="">
    <xsd:import namespace="04486187-2baf-499c-968d-cf427a2b2daa"/>
    <xsd:import namespace="b7ba4361-ed87-4e67-89cd-2e3a3aedc5c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486187-2baf-499c-968d-cf427a2b2daa"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Tag immagine" ma:readOnly="false" ma:fieldId="{5cf76f15-5ced-4ddc-b409-7134ff3c332f}" ma:taxonomyMulti="true" ma:sspId="71d8f021-8cdc-44c0-9c45-a10b5d684f3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ba4361-ed87-4e67-89cd-2e3a3aedc5c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cb1ae9e-8efd-4bfb-b6d2-7b3c45aa29a9}" ma:internalName="TaxCatchAll" ma:showField="CatchAllData" ma:web="b7ba4361-ed87-4e67-89cd-2e3a3aedc5c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4486187-2baf-499c-968d-cf427a2b2daa">
      <Terms xmlns="http://schemas.microsoft.com/office/infopath/2007/PartnerControls"/>
    </lcf76f155ced4ddcb4097134ff3c332f>
    <TaxCatchAll xmlns="b7ba4361-ed87-4e67-89cd-2e3a3aedc5c9" xsi:nil="true"/>
  </documentManagement>
</p:properties>
</file>

<file path=customXml/itemProps1.xml><?xml version="1.0" encoding="utf-8"?>
<ds:datastoreItem xmlns:ds="http://schemas.openxmlformats.org/officeDocument/2006/customXml" ds:itemID="{C3BCF2AD-8974-4ED8-8F0D-15FD6DFC7A1D}"/>
</file>

<file path=customXml/itemProps2.xml><?xml version="1.0" encoding="utf-8"?>
<ds:datastoreItem xmlns:ds="http://schemas.openxmlformats.org/officeDocument/2006/customXml" ds:itemID="{4AAB43B2-777B-4854-ABFE-F03E70BB7399}"/>
</file>

<file path=customXml/itemProps3.xml><?xml version="1.0" encoding="utf-8"?>
<ds:datastoreItem xmlns:ds="http://schemas.openxmlformats.org/officeDocument/2006/customXml" ds:itemID="{A45F0DC1-B467-49E1-9C5F-792D9FC684EC}"/>
</file>

<file path=docProps/app.xml><?xml version="1.0" encoding="utf-8"?>
<Properties xmlns="http://schemas.openxmlformats.org/officeDocument/2006/extended-properties" xmlns:vt="http://schemas.openxmlformats.org/officeDocument/2006/docPropsVTypes">
  <Template>Office Theme</Template>
  <TotalTime>3355</TotalTime>
  <Words>1210</Words>
  <Application>Microsoft Office PowerPoint</Application>
  <PresentationFormat>Presentazione su schermo (4:3)</PresentationFormat>
  <Paragraphs>82</Paragraphs>
  <Slides>18</Slides>
  <Notes>0</Notes>
  <HiddenSlides>0</HiddenSlides>
  <MMClips>0</MMClips>
  <ScaleCrop>false</ScaleCrop>
  <HeadingPairs>
    <vt:vector size="6" baseType="variant">
      <vt:variant>
        <vt:lpstr>Caratteri utilizzati</vt:lpstr>
      </vt:variant>
      <vt:variant>
        <vt:i4>7</vt:i4>
      </vt:variant>
      <vt:variant>
        <vt:lpstr>Tema</vt:lpstr>
      </vt:variant>
      <vt:variant>
        <vt:i4>4</vt:i4>
      </vt:variant>
      <vt:variant>
        <vt:lpstr>Titoli diapositive</vt:lpstr>
      </vt:variant>
      <vt:variant>
        <vt:i4>18</vt:i4>
      </vt:variant>
    </vt:vector>
  </HeadingPairs>
  <TitlesOfParts>
    <vt:vector size="29" baseType="lpstr">
      <vt:lpstr>Arial</vt:lpstr>
      <vt:lpstr>Arial Black</vt:lpstr>
      <vt:lpstr>Arial Rounded MT Bold</vt:lpstr>
      <vt:lpstr>Calibri</vt:lpstr>
      <vt:lpstr>Calibri Light</vt:lpstr>
      <vt:lpstr>FreightSansProSemibold-Regular</vt:lpstr>
      <vt:lpstr>Times New Roman</vt:lpstr>
      <vt:lpstr>Tema di Office</vt:lpstr>
      <vt:lpstr>2_Personalizza struttura</vt:lpstr>
      <vt:lpstr>Struttura predefinita</vt:lpstr>
      <vt:lpstr>1_Office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Flavio Fogarolo</dc:creator>
  <cp:lastModifiedBy>Flavio Fogarolo</cp:lastModifiedBy>
  <cp:revision>219</cp:revision>
  <dcterms:created xsi:type="dcterms:W3CDTF">2021-01-30T16:01:29Z</dcterms:created>
  <dcterms:modified xsi:type="dcterms:W3CDTF">2023-02-19T11:26:45Z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0x010100CF3E01D6058D3D4C8BEFF6C15D48CF35</vt:lpwstr>
  </property>
</Properties>
</file>